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trictFirstAndLastChars="0" saveSubsetFonts="1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56" r:id="rId2"/>
  </p:sldIdLst>
  <p:sldSz cx="30275213" cy="42803763"/>
  <p:notesSz cx="9928225" cy="6797675"/>
  <p:defaultTextStyle>
    <a:defPPr>
      <a:defRPr lang="en-US"/>
    </a:defPPr>
    <a:lvl1pPr algn="r" rtl="1" fontAlgn="base">
      <a:spcBef>
        <a:spcPct val="0"/>
      </a:spcBef>
      <a:spcAft>
        <a:spcPct val="0"/>
      </a:spcAft>
      <a:defRPr sz="4446" b="1" kern="1200">
        <a:solidFill>
          <a:srgbClr val="003399"/>
        </a:solidFill>
        <a:latin typeface="Arial" charset="0"/>
        <a:ea typeface="+mn-ea"/>
        <a:cs typeface="Arial" charset="0"/>
      </a:defRPr>
    </a:lvl1pPr>
    <a:lvl2pPr marL="441884" algn="r" rtl="1" fontAlgn="base">
      <a:spcBef>
        <a:spcPct val="0"/>
      </a:spcBef>
      <a:spcAft>
        <a:spcPct val="0"/>
      </a:spcAft>
      <a:defRPr sz="4446" b="1" kern="1200">
        <a:solidFill>
          <a:srgbClr val="003399"/>
        </a:solidFill>
        <a:latin typeface="Arial" charset="0"/>
        <a:ea typeface="+mn-ea"/>
        <a:cs typeface="Arial" charset="0"/>
      </a:defRPr>
    </a:lvl2pPr>
    <a:lvl3pPr marL="883768" algn="r" rtl="1" fontAlgn="base">
      <a:spcBef>
        <a:spcPct val="0"/>
      </a:spcBef>
      <a:spcAft>
        <a:spcPct val="0"/>
      </a:spcAft>
      <a:defRPr sz="4446" b="1" kern="1200">
        <a:solidFill>
          <a:srgbClr val="003399"/>
        </a:solidFill>
        <a:latin typeface="Arial" charset="0"/>
        <a:ea typeface="+mn-ea"/>
        <a:cs typeface="Arial" charset="0"/>
      </a:defRPr>
    </a:lvl3pPr>
    <a:lvl4pPr marL="1325651" algn="r" rtl="1" fontAlgn="base">
      <a:spcBef>
        <a:spcPct val="0"/>
      </a:spcBef>
      <a:spcAft>
        <a:spcPct val="0"/>
      </a:spcAft>
      <a:defRPr sz="4446" b="1" kern="1200">
        <a:solidFill>
          <a:srgbClr val="003399"/>
        </a:solidFill>
        <a:latin typeface="Arial" charset="0"/>
        <a:ea typeface="+mn-ea"/>
        <a:cs typeface="Arial" charset="0"/>
      </a:defRPr>
    </a:lvl4pPr>
    <a:lvl5pPr marL="1767535" algn="r" rtl="1" fontAlgn="base">
      <a:spcBef>
        <a:spcPct val="0"/>
      </a:spcBef>
      <a:spcAft>
        <a:spcPct val="0"/>
      </a:spcAft>
      <a:defRPr sz="4446" b="1" kern="1200">
        <a:solidFill>
          <a:srgbClr val="003399"/>
        </a:solidFill>
        <a:latin typeface="Arial" charset="0"/>
        <a:ea typeface="+mn-ea"/>
        <a:cs typeface="Arial" charset="0"/>
      </a:defRPr>
    </a:lvl5pPr>
    <a:lvl6pPr marL="2209419" algn="r" defTabSz="883768" rtl="1" eaLnBrk="1" latinLnBrk="0" hangingPunct="1">
      <a:defRPr sz="4446" b="1" kern="1200">
        <a:solidFill>
          <a:srgbClr val="003399"/>
        </a:solidFill>
        <a:latin typeface="Arial" charset="0"/>
        <a:ea typeface="+mn-ea"/>
        <a:cs typeface="Arial" charset="0"/>
      </a:defRPr>
    </a:lvl6pPr>
    <a:lvl7pPr marL="2651303" algn="r" defTabSz="883768" rtl="1" eaLnBrk="1" latinLnBrk="0" hangingPunct="1">
      <a:defRPr sz="4446" b="1" kern="1200">
        <a:solidFill>
          <a:srgbClr val="003399"/>
        </a:solidFill>
        <a:latin typeface="Arial" charset="0"/>
        <a:ea typeface="+mn-ea"/>
        <a:cs typeface="Arial" charset="0"/>
      </a:defRPr>
    </a:lvl7pPr>
    <a:lvl8pPr marL="3093187" algn="r" defTabSz="883768" rtl="1" eaLnBrk="1" latinLnBrk="0" hangingPunct="1">
      <a:defRPr sz="4446" b="1" kern="1200">
        <a:solidFill>
          <a:srgbClr val="003399"/>
        </a:solidFill>
        <a:latin typeface="Arial" charset="0"/>
        <a:ea typeface="+mn-ea"/>
        <a:cs typeface="Arial" charset="0"/>
      </a:defRPr>
    </a:lvl8pPr>
    <a:lvl9pPr marL="3535070" algn="r" defTabSz="883768" rtl="1" eaLnBrk="1" latinLnBrk="0" hangingPunct="1">
      <a:defRPr sz="4446" b="1" kern="1200">
        <a:solidFill>
          <a:srgbClr val="003399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3482" userDrawn="1">
          <p15:clr>
            <a:srgbClr val="A4A3A4"/>
          </p15:clr>
        </p15:guide>
        <p15:guide id="2" pos="9536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5" name="מחבר" initials="א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00CC"/>
    <a:srgbClr val="124872"/>
    <a:srgbClr val="0E1F42"/>
    <a:srgbClr val="CC00FF"/>
    <a:srgbClr val="800080"/>
    <a:srgbClr val="CC00CC"/>
    <a:srgbClr val="9900CC"/>
    <a:srgbClr val="629BBB"/>
    <a:srgbClr val="9AC1D6"/>
    <a:srgbClr val="9AD3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6308" autoAdjust="0"/>
    <p:restoredTop sz="95953" autoAdjust="0"/>
  </p:normalViewPr>
  <p:slideViewPr>
    <p:cSldViewPr>
      <p:cViewPr>
        <p:scale>
          <a:sx n="33" d="100"/>
          <a:sy n="33" d="100"/>
        </p:scale>
        <p:origin x="1157" y="19"/>
      </p:cViewPr>
      <p:guideLst>
        <p:guide orient="horz" pos="13482"/>
        <p:guide pos="95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notesMaster" Target="notesMasters/notesMaster1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commentAuthors" Target="commentAuthors.xml"/><Relationship Id="rId4" Type="http://schemas.openxmlformats.org/officeDocument/2006/relationships/handoutMaster" Target="handoutMasters/handoutMaster1.xml"/><Relationship Id="rId9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301838" cy="339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8840" tIns="49418" rIns="98840" bIns="49418" numCol="1" anchor="t" anchorCtr="0" compatLnSpc="1">
            <a:prstTxWarp prst="textNoShape">
              <a:avLst/>
            </a:prstTxWarp>
          </a:bodyPr>
          <a:lstStyle>
            <a:lvl1pPr algn="l" defTabSz="988838" rtl="0" eaLnBrk="0" hangingPunct="0">
              <a:defRPr sz="1500" b="0">
                <a:solidFill>
                  <a:schemeClr val="tx1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623069" y="0"/>
            <a:ext cx="4303681" cy="339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8840" tIns="49418" rIns="98840" bIns="49418" numCol="1" anchor="t" anchorCtr="0" compatLnSpc="1">
            <a:prstTxWarp prst="textNoShape">
              <a:avLst/>
            </a:prstTxWarp>
          </a:bodyPr>
          <a:lstStyle>
            <a:lvl1pPr defTabSz="988838" rtl="0" eaLnBrk="0" hangingPunct="0">
              <a:defRPr sz="1500" b="0">
                <a:solidFill>
                  <a:schemeClr val="tx1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456474"/>
            <a:ext cx="4301838" cy="339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8840" tIns="49418" rIns="98840" bIns="49418" numCol="1" anchor="b" anchorCtr="0" compatLnSpc="1">
            <a:prstTxWarp prst="textNoShape">
              <a:avLst/>
            </a:prstTxWarp>
          </a:bodyPr>
          <a:lstStyle>
            <a:lvl1pPr algn="l" defTabSz="988838" rtl="0" eaLnBrk="0" hangingPunct="0">
              <a:defRPr sz="1500" b="0">
                <a:solidFill>
                  <a:schemeClr val="tx1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623069" y="6456474"/>
            <a:ext cx="4303681" cy="339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8840" tIns="49418" rIns="98840" bIns="49418" numCol="1" anchor="b" anchorCtr="0" compatLnSpc="1">
            <a:prstTxWarp prst="textNoShape">
              <a:avLst/>
            </a:prstTxWarp>
          </a:bodyPr>
          <a:lstStyle>
            <a:lvl1pPr defTabSz="988838" rtl="0" eaLnBrk="0" hangingPunct="0">
              <a:defRPr sz="1500" b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1pPr>
          </a:lstStyle>
          <a:p>
            <a:pPr>
              <a:defRPr/>
            </a:pPr>
            <a:fld id="{140164EA-C4F4-4051-8E57-4895D8A88AA1}" type="slidenum">
              <a:rPr lang="he-IL"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51332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png>
</file>

<file path=ppt/media/image18.jpeg>
</file>

<file path=ppt/media/image19.jpeg>
</file>

<file path=ppt/media/image2.png>
</file>

<file path=ppt/media/image3.jpeg>
</file>

<file path=ppt/media/image4.jp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301838" cy="339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8840" tIns="49418" rIns="98840" bIns="49418" numCol="1" anchor="t" anchorCtr="0" compatLnSpc="1">
            <a:prstTxWarp prst="textNoShape">
              <a:avLst/>
            </a:prstTxWarp>
          </a:bodyPr>
          <a:lstStyle>
            <a:lvl1pPr algn="l" defTabSz="988838" rtl="0" eaLnBrk="0" hangingPunct="0">
              <a:defRPr sz="1500" b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623069" y="0"/>
            <a:ext cx="4303681" cy="339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8840" tIns="49418" rIns="98840" bIns="49418" numCol="1" anchor="t" anchorCtr="0" compatLnSpc="1">
            <a:prstTxWarp prst="textNoShape">
              <a:avLst/>
            </a:prstTxWarp>
          </a:bodyPr>
          <a:lstStyle>
            <a:lvl1pPr defTabSz="988838" rtl="0" eaLnBrk="0" hangingPunct="0">
              <a:defRPr sz="1500" b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4062413" y="511175"/>
            <a:ext cx="1801812" cy="254793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92675" y="3229926"/>
            <a:ext cx="7944719" cy="30572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8840" tIns="49418" rIns="98840" bIns="4941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456474"/>
            <a:ext cx="4301838" cy="339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8840" tIns="49418" rIns="98840" bIns="49418" numCol="1" anchor="b" anchorCtr="0" compatLnSpc="1">
            <a:prstTxWarp prst="textNoShape">
              <a:avLst/>
            </a:prstTxWarp>
          </a:bodyPr>
          <a:lstStyle>
            <a:lvl1pPr algn="l" defTabSz="988838" rtl="0" eaLnBrk="0" hangingPunct="0">
              <a:defRPr sz="1500" b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623069" y="6456474"/>
            <a:ext cx="4303681" cy="339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8840" tIns="49418" rIns="98840" bIns="49418" numCol="1" anchor="b" anchorCtr="0" compatLnSpc="1">
            <a:prstTxWarp prst="textNoShape">
              <a:avLst/>
            </a:prstTxWarp>
          </a:bodyPr>
          <a:lstStyle>
            <a:lvl1pPr defTabSz="988838" rtl="0" eaLnBrk="0" hangingPunct="0">
              <a:defRPr sz="15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2CC74214-9B06-4678-84F1-C99924AD2E34}" type="slidenum">
              <a:rPr lang="he-IL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741108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16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41884" algn="l" rtl="0" eaLnBrk="0" fontAlgn="base" hangingPunct="0">
      <a:spcBef>
        <a:spcPct val="30000"/>
      </a:spcBef>
      <a:spcAft>
        <a:spcPct val="0"/>
      </a:spcAft>
      <a:defRPr sz="116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883768" algn="l" rtl="0" eaLnBrk="0" fontAlgn="base" hangingPunct="0">
      <a:spcBef>
        <a:spcPct val="30000"/>
      </a:spcBef>
      <a:spcAft>
        <a:spcPct val="0"/>
      </a:spcAft>
      <a:defRPr sz="116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25651" algn="l" rtl="0" eaLnBrk="0" fontAlgn="base" hangingPunct="0">
      <a:spcBef>
        <a:spcPct val="30000"/>
      </a:spcBef>
      <a:spcAft>
        <a:spcPct val="0"/>
      </a:spcAft>
      <a:defRPr sz="116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767535" algn="l" rtl="0" eaLnBrk="0" fontAlgn="base" hangingPunct="0">
      <a:spcBef>
        <a:spcPct val="30000"/>
      </a:spcBef>
      <a:spcAft>
        <a:spcPct val="0"/>
      </a:spcAft>
      <a:defRPr sz="116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09419" algn="l" defTabSz="883768" rtl="0" eaLnBrk="1" latinLnBrk="0" hangingPunct="1">
      <a:defRPr sz="1160" kern="1200">
        <a:solidFill>
          <a:schemeClr val="tx1"/>
        </a:solidFill>
        <a:latin typeface="+mn-lt"/>
        <a:ea typeface="+mn-ea"/>
        <a:cs typeface="+mn-cs"/>
      </a:defRPr>
    </a:lvl6pPr>
    <a:lvl7pPr marL="2651303" algn="l" defTabSz="883768" rtl="0" eaLnBrk="1" latinLnBrk="0" hangingPunct="1">
      <a:defRPr sz="1160" kern="1200">
        <a:solidFill>
          <a:schemeClr val="tx1"/>
        </a:solidFill>
        <a:latin typeface="+mn-lt"/>
        <a:ea typeface="+mn-ea"/>
        <a:cs typeface="+mn-cs"/>
      </a:defRPr>
    </a:lvl7pPr>
    <a:lvl8pPr marL="3093187" algn="l" defTabSz="883768" rtl="0" eaLnBrk="1" latinLnBrk="0" hangingPunct="1">
      <a:defRPr sz="1160" kern="1200">
        <a:solidFill>
          <a:schemeClr val="tx1"/>
        </a:solidFill>
        <a:latin typeface="+mn-lt"/>
        <a:ea typeface="+mn-ea"/>
        <a:cs typeface="+mn-cs"/>
      </a:defRPr>
    </a:lvl8pPr>
    <a:lvl9pPr marL="3535070" algn="l" defTabSz="883768" rtl="0" eaLnBrk="1" latinLnBrk="0" hangingPunct="1">
      <a:defRPr sz="116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CC74214-9B06-4678-84F1-C99924AD2E34}" type="slidenum">
              <a:rPr lang="he-IL" smtClean="0"/>
              <a:pPr>
                <a:defRPr/>
              </a:pPr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01395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790" y="13297540"/>
            <a:ext cx="25733634" cy="917380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41579" y="24254836"/>
            <a:ext cx="21192056" cy="10939998"/>
          </a:xfrm>
        </p:spPr>
        <p:txBody>
          <a:bodyPr/>
          <a:lstStyle>
            <a:lvl1pPr marL="0" indent="0" algn="ctr">
              <a:buNone/>
              <a:defRPr/>
            </a:lvl1pPr>
            <a:lvl2pPr marL="427162" indent="0" algn="ctr">
              <a:buNone/>
              <a:defRPr/>
            </a:lvl2pPr>
            <a:lvl3pPr marL="854324" indent="0" algn="ctr">
              <a:buNone/>
              <a:defRPr/>
            </a:lvl3pPr>
            <a:lvl4pPr marL="1281486" indent="0" algn="ctr">
              <a:buNone/>
              <a:defRPr/>
            </a:lvl4pPr>
            <a:lvl5pPr marL="1708648" indent="0" algn="ctr">
              <a:buNone/>
              <a:defRPr/>
            </a:lvl5pPr>
            <a:lvl6pPr marL="2135810" indent="0" algn="ctr">
              <a:buNone/>
              <a:defRPr/>
            </a:lvl6pPr>
            <a:lvl7pPr marL="2562972" indent="0" algn="ctr">
              <a:buNone/>
              <a:defRPr/>
            </a:lvl7pPr>
            <a:lvl8pPr marL="2990134" indent="0" algn="ctr">
              <a:buNone/>
              <a:defRPr/>
            </a:lvl8pPr>
            <a:lvl9pPr marL="3417296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C005F5D-DDFF-4009-A8D0-0BE3804E9EA6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4A764F3-D646-4175-80D0-8964BED73187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570274" y="3806037"/>
            <a:ext cx="6429700" cy="3424175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76722" y="3806037"/>
            <a:ext cx="19151164" cy="3424175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C981A8-33AD-4B19-8B2C-05F77DB49508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E0E82F4-15B9-4FA3-9360-93462D0EA91C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90930" y="27505697"/>
            <a:ext cx="25735118" cy="8500673"/>
          </a:xfrm>
        </p:spPr>
        <p:txBody>
          <a:bodyPr anchor="t"/>
          <a:lstStyle>
            <a:lvl1pPr algn="l">
              <a:defRPr sz="3737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90930" y="18141587"/>
            <a:ext cx="25735118" cy="9364110"/>
          </a:xfrm>
        </p:spPr>
        <p:txBody>
          <a:bodyPr anchor="b"/>
          <a:lstStyle>
            <a:lvl1pPr marL="0" indent="0">
              <a:buNone/>
              <a:defRPr sz="1869"/>
            </a:lvl1pPr>
            <a:lvl2pPr marL="427162" indent="0">
              <a:buNone/>
              <a:defRPr sz="1682"/>
            </a:lvl2pPr>
            <a:lvl3pPr marL="854324" indent="0">
              <a:buNone/>
              <a:defRPr sz="1495"/>
            </a:lvl3pPr>
            <a:lvl4pPr marL="1281486" indent="0">
              <a:buNone/>
              <a:defRPr sz="1308"/>
            </a:lvl4pPr>
            <a:lvl5pPr marL="1708648" indent="0">
              <a:buNone/>
              <a:defRPr sz="1308"/>
            </a:lvl5pPr>
            <a:lvl6pPr marL="2135810" indent="0">
              <a:buNone/>
              <a:defRPr sz="1308"/>
            </a:lvl6pPr>
            <a:lvl7pPr marL="2562972" indent="0">
              <a:buNone/>
              <a:defRPr sz="1308"/>
            </a:lvl7pPr>
            <a:lvl8pPr marL="2990134" indent="0">
              <a:buNone/>
              <a:defRPr sz="1308"/>
            </a:lvl8pPr>
            <a:lvl9pPr marL="3417296" indent="0">
              <a:buNone/>
              <a:defRPr sz="130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BC75BD-C16A-4118-B9B8-FCBE38EC3242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76723" y="12336593"/>
            <a:ext cx="12789690" cy="25711196"/>
          </a:xfrm>
        </p:spPr>
        <p:txBody>
          <a:bodyPr/>
          <a:lstStyle>
            <a:lvl1pPr>
              <a:defRPr sz="2616"/>
            </a:lvl1pPr>
            <a:lvl2pPr>
              <a:defRPr sz="2242"/>
            </a:lvl2pPr>
            <a:lvl3pPr>
              <a:defRPr sz="1869"/>
            </a:lvl3pPr>
            <a:lvl4pPr>
              <a:defRPr sz="1682"/>
            </a:lvl4pPr>
            <a:lvl5pPr>
              <a:defRPr sz="1682"/>
            </a:lvl5pPr>
            <a:lvl6pPr>
              <a:defRPr sz="1682"/>
            </a:lvl6pPr>
            <a:lvl7pPr>
              <a:defRPr sz="1682"/>
            </a:lvl7pPr>
            <a:lvl8pPr>
              <a:defRPr sz="1682"/>
            </a:lvl8pPr>
            <a:lvl9pPr>
              <a:defRPr sz="168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08800" y="12336593"/>
            <a:ext cx="12791174" cy="25711196"/>
          </a:xfrm>
        </p:spPr>
        <p:txBody>
          <a:bodyPr/>
          <a:lstStyle>
            <a:lvl1pPr>
              <a:defRPr sz="2616"/>
            </a:lvl1pPr>
            <a:lvl2pPr>
              <a:defRPr sz="2242"/>
            </a:lvl2pPr>
            <a:lvl3pPr>
              <a:defRPr sz="1869"/>
            </a:lvl3pPr>
            <a:lvl4pPr>
              <a:defRPr sz="1682"/>
            </a:lvl4pPr>
            <a:lvl5pPr>
              <a:defRPr sz="1682"/>
            </a:lvl5pPr>
            <a:lvl6pPr>
              <a:defRPr sz="1682"/>
            </a:lvl6pPr>
            <a:lvl7pPr>
              <a:defRPr sz="1682"/>
            </a:lvl7pPr>
            <a:lvl8pPr>
              <a:defRPr sz="1682"/>
            </a:lvl8pPr>
            <a:lvl9pPr>
              <a:defRPr sz="168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699B68F-326E-4B46-9F1D-A4FF9EF7DFB1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4355" y="1714289"/>
            <a:ext cx="27246505" cy="7133961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4355" y="9581149"/>
            <a:ext cx="13375557" cy="3993194"/>
          </a:xfrm>
        </p:spPr>
        <p:txBody>
          <a:bodyPr anchor="b"/>
          <a:lstStyle>
            <a:lvl1pPr marL="0" indent="0">
              <a:buNone/>
              <a:defRPr sz="2242" b="1"/>
            </a:lvl1pPr>
            <a:lvl2pPr marL="427162" indent="0">
              <a:buNone/>
              <a:defRPr sz="1869" b="1"/>
            </a:lvl2pPr>
            <a:lvl3pPr marL="854324" indent="0">
              <a:buNone/>
              <a:defRPr sz="1682" b="1"/>
            </a:lvl3pPr>
            <a:lvl4pPr marL="1281486" indent="0">
              <a:buNone/>
              <a:defRPr sz="1495" b="1"/>
            </a:lvl4pPr>
            <a:lvl5pPr marL="1708648" indent="0">
              <a:buNone/>
              <a:defRPr sz="1495" b="1"/>
            </a:lvl5pPr>
            <a:lvl6pPr marL="2135810" indent="0">
              <a:buNone/>
              <a:defRPr sz="1495" b="1"/>
            </a:lvl6pPr>
            <a:lvl7pPr marL="2562972" indent="0">
              <a:buNone/>
              <a:defRPr sz="1495" b="1"/>
            </a:lvl7pPr>
            <a:lvl8pPr marL="2990134" indent="0">
              <a:buNone/>
              <a:defRPr sz="1495" b="1"/>
            </a:lvl8pPr>
            <a:lvl9pPr marL="3417296" indent="0">
              <a:buNone/>
              <a:defRPr sz="149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14355" y="13574343"/>
            <a:ext cx="13375557" cy="24662176"/>
          </a:xfrm>
        </p:spPr>
        <p:txBody>
          <a:bodyPr/>
          <a:lstStyle>
            <a:lvl1pPr>
              <a:defRPr sz="2242"/>
            </a:lvl1pPr>
            <a:lvl2pPr>
              <a:defRPr sz="1869"/>
            </a:lvl2pPr>
            <a:lvl3pPr>
              <a:defRPr sz="1682"/>
            </a:lvl3pPr>
            <a:lvl4pPr>
              <a:defRPr sz="1495"/>
            </a:lvl4pPr>
            <a:lvl5pPr>
              <a:defRPr sz="1495"/>
            </a:lvl5pPr>
            <a:lvl6pPr>
              <a:defRPr sz="1495"/>
            </a:lvl6pPr>
            <a:lvl7pPr>
              <a:defRPr sz="1495"/>
            </a:lvl7pPr>
            <a:lvl8pPr>
              <a:defRPr sz="1495"/>
            </a:lvl8pPr>
            <a:lvl9pPr>
              <a:defRPr sz="149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79370" y="9581149"/>
            <a:ext cx="13381490" cy="3993194"/>
          </a:xfrm>
        </p:spPr>
        <p:txBody>
          <a:bodyPr anchor="b"/>
          <a:lstStyle>
            <a:lvl1pPr marL="0" indent="0">
              <a:buNone/>
              <a:defRPr sz="2242" b="1"/>
            </a:lvl1pPr>
            <a:lvl2pPr marL="427162" indent="0">
              <a:buNone/>
              <a:defRPr sz="1869" b="1"/>
            </a:lvl2pPr>
            <a:lvl3pPr marL="854324" indent="0">
              <a:buNone/>
              <a:defRPr sz="1682" b="1"/>
            </a:lvl3pPr>
            <a:lvl4pPr marL="1281486" indent="0">
              <a:buNone/>
              <a:defRPr sz="1495" b="1"/>
            </a:lvl4pPr>
            <a:lvl5pPr marL="1708648" indent="0">
              <a:buNone/>
              <a:defRPr sz="1495" b="1"/>
            </a:lvl5pPr>
            <a:lvl6pPr marL="2135810" indent="0">
              <a:buNone/>
              <a:defRPr sz="1495" b="1"/>
            </a:lvl6pPr>
            <a:lvl7pPr marL="2562972" indent="0">
              <a:buNone/>
              <a:defRPr sz="1495" b="1"/>
            </a:lvl7pPr>
            <a:lvl8pPr marL="2990134" indent="0">
              <a:buNone/>
              <a:defRPr sz="1495" b="1"/>
            </a:lvl8pPr>
            <a:lvl9pPr marL="3417296" indent="0">
              <a:buNone/>
              <a:defRPr sz="149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79370" y="13574343"/>
            <a:ext cx="13381490" cy="24662176"/>
          </a:xfrm>
        </p:spPr>
        <p:txBody>
          <a:bodyPr/>
          <a:lstStyle>
            <a:lvl1pPr>
              <a:defRPr sz="2242"/>
            </a:lvl1pPr>
            <a:lvl2pPr>
              <a:defRPr sz="1869"/>
            </a:lvl2pPr>
            <a:lvl3pPr>
              <a:defRPr sz="1682"/>
            </a:lvl3pPr>
            <a:lvl4pPr>
              <a:defRPr sz="1495"/>
            </a:lvl4pPr>
            <a:lvl5pPr>
              <a:defRPr sz="1495"/>
            </a:lvl5pPr>
            <a:lvl6pPr>
              <a:defRPr sz="1495"/>
            </a:lvl6pPr>
            <a:lvl7pPr>
              <a:defRPr sz="1495"/>
            </a:lvl7pPr>
            <a:lvl8pPr>
              <a:defRPr sz="1495"/>
            </a:lvl8pPr>
            <a:lvl9pPr>
              <a:defRPr sz="149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BEF8003-1674-4DD4-AAA0-1A48AD3067C0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3B44E04-C02F-411D-9CCE-885136C497B6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F4EBBA2-973F-4F65-86F4-ED0DC73D5FB4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4354" y="1704853"/>
            <a:ext cx="9959732" cy="7251917"/>
          </a:xfrm>
        </p:spPr>
        <p:txBody>
          <a:bodyPr anchor="b"/>
          <a:lstStyle>
            <a:lvl1pPr algn="l">
              <a:defRPr sz="1869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37473" y="1704853"/>
            <a:ext cx="16923387" cy="36531665"/>
          </a:xfrm>
        </p:spPr>
        <p:txBody>
          <a:bodyPr/>
          <a:lstStyle>
            <a:lvl1pPr>
              <a:defRPr sz="2990"/>
            </a:lvl1pPr>
            <a:lvl2pPr>
              <a:defRPr sz="2616"/>
            </a:lvl2pPr>
            <a:lvl3pPr>
              <a:defRPr sz="2242"/>
            </a:lvl3pPr>
            <a:lvl4pPr>
              <a:defRPr sz="1869"/>
            </a:lvl4pPr>
            <a:lvl5pPr>
              <a:defRPr sz="1869"/>
            </a:lvl5pPr>
            <a:lvl6pPr>
              <a:defRPr sz="1869"/>
            </a:lvl6pPr>
            <a:lvl7pPr>
              <a:defRPr sz="1869"/>
            </a:lvl7pPr>
            <a:lvl8pPr>
              <a:defRPr sz="1869"/>
            </a:lvl8pPr>
            <a:lvl9pPr>
              <a:defRPr sz="186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14354" y="8956770"/>
            <a:ext cx="9959732" cy="29279749"/>
          </a:xfrm>
        </p:spPr>
        <p:txBody>
          <a:bodyPr/>
          <a:lstStyle>
            <a:lvl1pPr marL="0" indent="0">
              <a:buNone/>
              <a:defRPr sz="1308"/>
            </a:lvl1pPr>
            <a:lvl2pPr marL="427162" indent="0">
              <a:buNone/>
              <a:defRPr sz="1121"/>
            </a:lvl2pPr>
            <a:lvl3pPr marL="854324" indent="0">
              <a:buNone/>
              <a:defRPr sz="934"/>
            </a:lvl3pPr>
            <a:lvl4pPr marL="1281486" indent="0">
              <a:buNone/>
              <a:defRPr sz="841"/>
            </a:lvl4pPr>
            <a:lvl5pPr marL="1708648" indent="0">
              <a:buNone/>
              <a:defRPr sz="841"/>
            </a:lvl5pPr>
            <a:lvl6pPr marL="2135810" indent="0">
              <a:buNone/>
              <a:defRPr sz="841"/>
            </a:lvl6pPr>
            <a:lvl7pPr marL="2562972" indent="0">
              <a:buNone/>
              <a:defRPr sz="841"/>
            </a:lvl7pPr>
            <a:lvl8pPr marL="2990134" indent="0">
              <a:buNone/>
              <a:defRPr sz="841"/>
            </a:lvl8pPr>
            <a:lvl9pPr marL="3417296" indent="0">
              <a:buNone/>
              <a:defRPr sz="84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59C8723-949F-493C-9973-384D4813A9FF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34310" y="29962320"/>
            <a:ext cx="18164831" cy="3537098"/>
          </a:xfrm>
        </p:spPr>
        <p:txBody>
          <a:bodyPr anchor="b"/>
          <a:lstStyle>
            <a:lvl1pPr algn="l">
              <a:defRPr sz="1869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934310" y="3824910"/>
            <a:ext cx="18164831" cy="25681315"/>
          </a:xfrm>
        </p:spPr>
        <p:txBody>
          <a:bodyPr/>
          <a:lstStyle>
            <a:lvl1pPr marL="0" indent="0">
              <a:buNone/>
              <a:defRPr sz="2990"/>
            </a:lvl1pPr>
            <a:lvl2pPr marL="427162" indent="0">
              <a:buNone/>
              <a:defRPr sz="2616"/>
            </a:lvl2pPr>
            <a:lvl3pPr marL="854324" indent="0">
              <a:buNone/>
              <a:defRPr sz="2242"/>
            </a:lvl3pPr>
            <a:lvl4pPr marL="1281486" indent="0">
              <a:buNone/>
              <a:defRPr sz="1869"/>
            </a:lvl4pPr>
            <a:lvl5pPr marL="1708648" indent="0">
              <a:buNone/>
              <a:defRPr sz="1869"/>
            </a:lvl5pPr>
            <a:lvl6pPr marL="2135810" indent="0">
              <a:buNone/>
              <a:defRPr sz="1869"/>
            </a:lvl6pPr>
            <a:lvl7pPr marL="2562972" indent="0">
              <a:buNone/>
              <a:defRPr sz="1869"/>
            </a:lvl7pPr>
            <a:lvl8pPr marL="2990134" indent="0">
              <a:buNone/>
              <a:defRPr sz="1869"/>
            </a:lvl8pPr>
            <a:lvl9pPr marL="3417296" indent="0">
              <a:buNone/>
              <a:defRPr sz="1869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34310" y="33499418"/>
            <a:ext cx="18164831" cy="5023340"/>
          </a:xfrm>
        </p:spPr>
        <p:txBody>
          <a:bodyPr/>
          <a:lstStyle>
            <a:lvl1pPr marL="0" indent="0">
              <a:buNone/>
              <a:defRPr sz="1308"/>
            </a:lvl1pPr>
            <a:lvl2pPr marL="427162" indent="0">
              <a:buNone/>
              <a:defRPr sz="1121"/>
            </a:lvl2pPr>
            <a:lvl3pPr marL="854324" indent="0">
              <a:buNone/>
              <a:defRPr sz="934"/>
            </a:lvl3pPr>
            <a:lvl4pPr marL="1281486" indent="0">
              <a:buNone/>
              <a:defRPr sz="841"/>
            </a:lvl4pPr>
            <a:lvl5pPr marL="1708648" indent="0">
              <a:buNone/>
              <a:defRPr sz="841"/>
            </a:lvl5pPr>
            <a:lvl6pPr marL="2135810" indent="0">
              <a:buNone/>
              <a:defRPr sz="841"/>
            </a:lvl6pPr>
            <a:lvl7pPr marL="2562972" indent="0">
              <a:buNone/>
              <a:defRPr sz="841"/>
            </a:lvl7pPr>
            <a:lvl8pPr marL="2990134" indent="0">
              <a:buNone/>
              <a:defRPr sz="841"/>
            </a:lvl8pPr>
            <a:lvl9pPr marL="3417296" indent="0">
              <a:buNone/>
              <a:defRPr sz="84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50EA1AC-921F-4740-ACD1-1CF17E4324E8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276723" y="3806037"/>
            <a:ext cx="25723251" cy="71339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99009" tIns="249507" rIns="499009" bIns="249507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276723" y="12336593"/>
            <a:ext cx="25723251" cy="257111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99009" tIns="249507" rIns="499009" bIns="24950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2276723" y="39029181"/>
            <a:ext cx="6308077" cy="282464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499009" tIns="249507" rIns="499009" bIns="249507" numCol="1" anchor="t" anchorCtr="0" compatLnSpc="1">
            <a:prstTxWarp prst="textNoShape">
              <a:avLst/>
            </a:prstTxWarp>
          </a:bodyPr>
          <a:lstStyle>
            <a:lvl1pPr algn="l" rtl="0" eaLnBrk="0" hangingPunct="0">
              <a:defRPr sz="6540" b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0339434" y="39029181"/>
            <a:ext cx="9597829" cy="282464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499009" tIns="249507" rIns="499009" bIns="249507" numCol="1" anchor="t" anchorCtr="0" compatLnSpc="1">
            <a:prstTxWarp prst="textNoShape">
              <a:avLst/>
            </a:prstTxWarp>
          </a:bodyPr>
          <a:lstStyle>
            <a:lvl1pPr algn="ctr" rtl="0" eaLnBrk="0" hangingPunct="0">
              <a:defRPr sz="6540" b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21691897" y="39029181"/>
            <a:ext cx="6308077" cy="282464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499009" tIns="249507" rIns="499009" bIns="249507" numCol="1" anchor="t" anchorCtr="0" compatLnSpc="1">
            <a:prstTxWarp prst="textNoShape">
              <a:avLst/>
            </a:prstTxWarp>
          </a:bodyPr>
          <a:lstStyle>
            <a:lvl1pPr rtl="0" eaLnBrk="0" hangingPunct="0">
              <a:defRPr sz="654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4E1ACE27-E7B6-46EC-A855-0E5FEAF8F286}" type="slidenum">
              <a:rPr lang="he-IL" smtClean="0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669118" rtl="0" eaLnBrk="0" fontAlgn="base" hangingPunct="0">
        <a:spcBef>
          <a:spcPct val="0"/>
        </a:spcBef>
        <a:spcAft>
          <a:spcPct val="0"/>
        </a:spcAft>
        <a:defRPr sz="22703">
          <a:solidFill>
            <a:schemeClr val="tx2"/>
          </a:solidFill>
          <a:latin typeface="Arial" panose="020B0604020202020204" pitchFamily="34" charset="0"/>
          <a:ea typeface="+mj-ea"/>
          <a:cs typeface="+mj-cs"/>
        </a:defRPr>
      </a:lvl1pPr>
      <a:lvl2pPr algn="ctr" defTabSz="4669118" rtl="0" eaLnBrk="0" fontAlgn="base" hangingPunct="0">
        <a:spcBef>
          <a:spcPct val="0"/>
        </a:spcBef>
        <a:spcAft>
          <a:spcPct val="0"/>
        </a:spcAft>
        <a:defRPr sz="22703">
          <a:solidFill>
            <a:schemeClr val="tx2"/>
          </a:solidFill>
          <a:latin typeface="Times New Roman" pitchFamily="18" charset="0"/>
        </a:defRPr>
      </a:lvl2pPr>
      <a:lvl3pPr algn="ctr" defTabSz="4669118" rtl="0" eaLnBrk="0" fontAlgn="base" hangingPunct="0">
        <a:spcBef>
          <a:spcPct val="0"/>
        </a:spcBef>
        <a:spcAft>
          <a:spcPct val="0"/>
        </a:spcAft>
        <a:defRPr sz="22703">
          <a:solidFill>
            <a:schemeClr val="tx2"/>
          </a:solidFill>
          <a:latin typeface="Times New Roman" pitchFamily="18" charset="0"/>
        </a:defRPr>
      </a:lvl3pPr>
      <a:lvl4pPr algn="ctr" defTabSz="4669118" rtl="0" eaLnBrk="0" fontAlgn="base" hangingPunct="0">
        <a:spcBef>
          <a:spcPct val="0"/>
        </a:spcBef>
        <a:spcAft>
          <a:spcPct val="0"/>
        </a:spcAft>
        <a:defRPr sz="22703">
          <a:solidFill>
            <a:schemeClr val="tx2"/>
          </a:solidFill>
          <a:latin typeface="Times New Roman" pitchFamily="18" charset="0"/>
        </a:defRPr>
      </a:lvl4pPr>
      <a:lvl5pPr algn="ctr" defTabSz="4669118" rtl="0" eaLnBrk="0" fontAlgn="base" hangingPunct="0">
        <a:spcBef>
          <a:spcPct val="0"/>
        </a:spcBef>
        <a:spcAft>
          <a:spcPct val="0"/>
        </a:spcAft>
        <a:defRPr sz="22703">
          <a:solidFill>
            <a:schemeClr val="tx2"/>
          </a:solidFill>
          <a:latin typeface="Times New Roman" pitchFamily="18" charset="0"/>
        </a:defRPr>
      </a:lvl5pPr>
      <a:lvl6pPr marL="427162" algn="ctr" defTabSz="4669118" rtl="0" eaLnBrk="0" fontAlgn="base" hangingPunct="0">
        <a:spcBef>
          <a:spcPct val="0"/>
        </a:spcBef>
        <a:spcAft>
          <a:spcPct val="0"/>
        </a:spcAft>
        <a:defRPr sz="22703">
          <a:solidFill>
            <a:schemeClr val="tx2"/>
          </a:solidFill>
          <a:latin typeface="Times New Roman" pitchFamily="18" charset="0"/>
        </a:defRPr>
      </a:lvl6pPr>
      <a:lvl7pPr marL="854324" algn="ctr" defTabSz="4669118" rtl="0" eaLnBrk="0" fontAlgn="base" hangingPunct="0">
        <a:spcBef>
          <a:spcPct val="0"/>
        </a:spcBef>
        <a:spcAft>
          <a:spcPct val="0"/>
        </a:spcAft>
        <a:defRPr sz="22703">
          <a:solidFill>
            <a:schemeClr val="tx2"/>
          </a:solidFill>
          <a:latin typeface="Times New Roman" pitchFamily="18" charset="0"/>
        </a:defRPr>
      </a:lvl7pPr>
      <a:lvl8pPr marL="1281486" algn="ctr" defTabSz="4669118" rtl="0" eaLnBrk="0" fontAlgn="base" hangingPunct="0">
        <a:spcBef>
          <a:spcPct val="0"/>
        </a:spcBef>
        <a:spcAft>
          <a:spcPct val="0"/>
        </a:spcAft>
        <a:defRPr sz="22703">
          <a:solidFill>
            <a:schemeClr val="tx2"/>
          </a:solidFill>
          <a:latin typeface="Times New Roman" pitchFamily="18" charset="0"/>
        </a:defRPr>
      </a:lvl8pPr>
      <a:lvl9pPr marL="1708648" algn="ctr" defTabSz="4669118" rtl="0" eaLnBrk="0" fontAlgn="base" hangingPunct="0">
        <a:spcBef>
          <a:spcPct val="0"/>
        </a:spcBef>
        <a:spcAft>
          <a:spcPct val="0"/>
        </a:spcAft>
        <a:defRPr sz="22703">
          <a:solidFill>
            <a:schemeClr val="tx2"/>
          </a:solidFill>
          <a:latin typeface="Times New Roman" pitchFamily="18" charset="0"/>
        </a:defRPr>
      </a:lvl9pPr>
    </p:titleStyle>
    <p:bodyStyle>
      <a:lvl1pPr marL="1747211" indent="-1747211" algn="l" defTabSz="4669118" rtl="0" eaLnBrk="0" fontAlgn="base" hangingPunct="0">
        <a:spcBef>
          <a:spcPct val="20000"/>
        </a:spcBef>
        <a:spcAft>
          <a:spcPct val="0"/>
        </a:spcAft>
        <a:buChar char="•"/>
        <a:defRPr sz="15603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1pPr>
      <a:lvl2pPr marL="3791062" indent="-1460954" algn="l" defTabSz="4669118" rtl="0" eaLnBrk="0" fontAlgn="base" hangingPunct="0">
        <a:spcBef>
          <a:spcPct val="20000"/>
        </a:spcBef>
        <a:spcAft>
          <a:spcPct val="0"/>
        </a:spcAft>
        <a:buChar char="–"/>
        <a:defRPr sz="14201">
          <a:solidFill>
            <a:schemeClr val="tx1"/>
          </a:solidFill>
          <a:latin typeface="Arial" panose="020B0604020202020204" pitchFamily="34" charset="0"/>
        </a:defRPr>
      </a:lvl2pPr>
      <a:lvl3pPr marL="5823048" indent="-1153931" algn="l" defTabSz="4669118" rtl="0" eaLnBrk="0" fontAlgn="base" hangingPunct="0">
        <a:spcBef>
          <a:spcPct val="20000"/>
        </a:spcBef>
        <a:spcAft>
          <a:spcPct val="0"/>
        </a:spcAft>
        <a:buChar char="•"/>
        <a:defRPr sz="11772">
          <a:solidFill>
            <a:schemeClr val="tx1"/>
          </a:solidFill>
          <a:latin typeface="Arial" panose="020B0604020202020204" pitchFamily="34" charset="0"/>
        </a:defRPr>
      </a:lvl3pPr>
      <a:lvl4pPr marL="8162057" indent="-1179145" algn="l" defTabSz="4669118" rtl="0" eaLnBrk="0" fontAlgn="base" hangingPunct="0">
        <a:spcBef>
          <a:spcPct val="20000"/>
        </a:spcBef>
        <a:spcAft>
          <a:spcPct val="0"/>
        </a:spcAft>
        <a:buChar char="–"/>
        <a:defRPr sz="9997">
          <a:solidFill>
            <a:schemeClr val="tx1"/>
          </a:solidFill>
          <a:latin typeface="Arial" panose="020B0604020202020204" pitchFamily="34" charset="0"/>
        </a:defRPr>
      </a:lvl4pPr>
      <a:lvl5pPr marL="10481784" indent="-1159863" algn="l" defTabSz="4669118" rtl="0" eaLnBrk="0" fontAlgn="base" hangingPunct="0">
        <a:spcBef>
          <a:spcPct val="20000"/>
        </a:spcBef>
        <a:spcAft>
          <a:spcPct val="0"/>
        </a:spcAft>
        <a:buChar char="»"/>
        <a:defRPr sz="9997">
          <a:solidFill>
            <a:schemeClr val="tx1"/>
          </a:solidFill>
          <a:latin typeface="Arial" panose="020B0604020202020204" pitchFamily="34" charset="0"/>
        </a:defRPr>
      </a:lvl5pPr>
      <a:lvl6pPr marL="10908946" indent="-1159863" algn="l" defTabSz="4669118" rtl="0" eaLnBrk="0" fontAlgn="base" hangingPunct="0">
        <a:spcBef>
          <a:spcPct val="20000"/>
        </a:spcBef>
        <a:spcAft>
          <a:spcPct val="0"/>
        </a:spcAft>
        <a:buChar char="»"/>
        <a:defRPr sz="9997">
          <a:solidFill>
            <a:schemeClr val="tx1"/>
          </a:solidFill>
          <a:latin typeface="+mn-lt"/>
        </a:defRPr>
      </a:lvl6pPr>
      <a:lvl7pPr marL="11336108" indent="-1159863" algn="l" defTabSz="4669118" rtl="0" eaLnBrk="0" fontAlgn="base" hangingPunct="0">
        <a:spcBef>
          <a:spcPct val="20000"/>
        </a:spcBef>
        <a:spcAft>
          <a:spcPct val="0"/>
        </a:spcAft>
        <a:buChar char="»"/>
        <a:defRPr sz="9997">
          <a:solidFill>
            <a:schemeClr val="tx1"/>
          </a:solidFill>
          <a:latin typeface="+mn-lt"/>
        </a:defRPr>
      </a:lvl7pPr>
      <a:lvl8pPr marL="11763270" indent="-1159863" algn="l" defTabSz="4669118" rtl="0" eaLnBrk="0" fontAlgn="base" hangingPunct="0">
        <a:spcBef>
          <a:spcPct val="20000"/>
        </a:spcBef>
        <a:spcAft>
          <a:spcPct val="0"/>
        </a:spcAft>
        <a:buChar char="»"/>
        <a:defRPr sz="9997">
          <a:solidFill>
            <a:schemeClr val="tx1"/>
          </a:solidFill>
          <a:latin typeface="+mn-lt"/>
        </a:defRPr>
      </a:lvl8pPr>
      <a:lvl9pPr marL="12190432" indent="-1159863" algn="l" defTabSz="4669118" rtl="0" eaLnBrk="0" fontAlgn="base" hangingPunct="0">
        <a:spcBef>
          <a:spcPct val="20000"/>
        </a:spcBef>
        <a:spcAft>
          <a:spcPct val="0"/>
        </a:spcAft>
        <a:buChar char="»"/>
        <a:defRPr sz="9997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854324" rtl="0" eaLnBrk="1" latinLnBrk="0" hangingPunct="1">
        <a:defRPr sz="1682" kern="1200">
          <a:solidFill>
            <a:schemeClr val="tx1"/>
          </a:solidFill>
          <a:latin typeface="+mn-lt"/>
          <a:ea typeface="+mn-ea"/>
          <a:cs typeface="+mn-cs"/>
        </a:defRPr>
      </a:lvl1pPr>
      <a:lvl2pPr marL="427162" algn="l" defTabSz="854324" rtl="0" eaLnBrk="1" latinLnBrk="0" hangingPunct="1">
        <a:defRPr sz="1682" kern="1200">
          <a:solidFill>
            <a:schemeClr val="tx1"/>
          </a:solidFill>
          <a:latin typeface="+mn-lt"/>
          <a:ea typeface="+mn-ea"/>
          <a:cs typeface="+mn-cs"/>
        </a:defRPr>
      </a:lvl2pPr>
      <a:lvl3pPr marL="854324" algn="l" defTabSz="854324" rtl="0" eaLnBrk="1" latinLnBrk="0" hangingPunct="1">
        <a:defRPr sz="1682" kern="1200">
          <a:solidFill>
            <a:schemeClr val="tx1"/>
          </a:solidFill>
          <a:latin typeface="+mn-lt"/>
          <a:ea typeface="+mn-ea"/>
          <a:cs typeface="+mn-cs"/>
        </a:defRPr>
      </a:lvl3pPr>
      <a:lvl4pPr marL="1281486" algn="l" defTabSz="854324" rtl="0" eaLnBrk="1" latinLnBrk="0" hangingPunct="1">
        <a:defRPr sz="1682" kern="1200">
          <a:solidFill>
            <a:schemeClr val="tx1"/>
          </a:solidFill>
          <a:latin typeface="+mn-lt"/>
          <a:ea typeface="+mn-ea"/>
          <a:cs typeface="+mn-cs"/>
        </a:defRPr>
      </a:lvl4pPr>
      <a:lvl5pPr marL="1708648" algn="l" defTabSz="854324" rtl="0" eaLnBrk="1" latinLnBrk="0" hangingPunct="1">
        <a:defRPr sz="1682" kern="1200">
          <a:solidFill>
            <a:schemeClr val="tx1"/>
          </a:solidFill>
          <a:latin typeface="+mn-lt"/>
          <a:ea typeface="+mn-ea"/>
          <a:cs typeface="+mn-cs"/>
        </a:defRPr>
      </a:lvl5pPr>
      <a:lvl6pPr marL="2135810" algn="l" defTabSz="854324" rtl="0" eaLnBrk="1" latinLnBrk="0" hangingPunct="1">
        <a:defRPr sz="1682" kern="1200">
          <a:solidFill>
            <a:schemeClr val="tx1"/>
          </a:solidFill>
          <a:latin typeface="+mn-lt"/>
          <a:ea typeface="+mn-ea"/>
          <a:cs typeface="+mn-cs"/>
        </a:defRPr>
      </a:lvl6pPr>
      <a:lvl7pPr marL="2562972" algn="l" defTabSz="854324" rtl="0" eaLnBrk="1" latinLnBrk="0" hangingPunct="1">
        <a:defRPr sz="1682" kern="1200">
          <a:solidFill>
            <a:schemeClr val="tx1"/>
          </a:solidFill>
          <a:latin typeface="+mn-lt"/>
          <a:ea typeface="+mn-ea"/>
          <a:cs typeface="+mn-cs"/>
        </a:defRPr>
      </a:lvl7pPr>
      <a:lvl8pPr marL="2990134" algn="l" defTabSz="854324" rtl="0" eaLnBrk="1" latinLnBrk="0" hangingPunct="1">
        <a:defRPr sz="1682" kern="1200">
          <a:solidFill>
            <a:schemeClr val="tx1"/>
          </a:solidFill>
          <a:latin typeface="+mn-lt"/>
          <a:ea typeface="+mn-ea"/>
          <a:cs typeface="+mn-cs"/>
        </a:defRPr>
      </a:lvl8pPr>
      <a:lvl9pPr marL="3417296" algn="l" defTabSz="854324" rtl="0" eaLnBrk="1" latinLnBrk="0" hangingPunct="1">
        <a:defRPr sz="168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18" Type="http://schemas.openxmlformats.org/officeDocument/2006/relationships/image" Target="../media/image16.jpeg"/><Relationship Id="rId3" Type="http://schemas.openxmlformats.org/officeDocument/2006/relationships/image" Target="../media/image1.png"/><Relationship Id="rId21" Type="http://schemas.openxmlformats.org/officeDocument/2006/relationships/image" Target="../media/image19.jpeg"/><Relationship Id="rId7" Type="http://schemas.openxmlformats.org/officeDocument/2006/relationships/image" Target="../media/image5.jpeg"/><Relationship Id="rId12" Type="http://schemas.openxmlformats.org/officeDocument/2006/relationships/image" Target="../media/image10.png"/><Relationship Id="rId17" Type="http://schemas.openxmlformats.org/officeDocument/2006/relationships/image" Target="../media/image15.jpe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20" Type="http://schemas.openxmlformats.org/officeDocument/2006/relationships/image" Target="../media/image18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jpg"/><Relationship Id="rId11" Type="http://schemas.openxmlformats.org/officeDocument/2006/relationships/image" Target="../media/image9.png"/><Relationship Id="rId5" Type="http://schemas.openxmlformats.org/officeDocument/2006/relationships/image" Target="../media/image3.jpeg"/><Relationship Id="rId15" Type="http://schemas.openxmlformats.org/officeDocument/2006/relationships/image" Target="../media/image13.png"/><Relationship Id="rId10" Type="http://schemas.openxmlformats.org/officeDocument/2006/relationships/image" Target="../media/image8.png"/><Relationship Id="rId19" Type="http://schemas.openxmlformats.org/officeDocument/2006/relationships/image" Target="../media/image17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Rounded Rectangle 18"/>
          <p:cNvSpPr/>
          <p:nvPr/>
        </p:nvSpPr>
        <p:spPr>
          <a:xfrm>
            <a:off x="629999" y="30877090"/>
            <a:ext cx="9360000" cy="1128962"/>
          </a:xfrm>
          <a:prstGeom prst="roundRect">
            <a:avLst>
              <a:gd name="adj" fmla="val 3718"/>
            </a:avLst>
          </a:prstGeom>
          <a:solidFill>
            <a:srgbClr val="124872"/>
          </a:solidFill>
          <a:ln w="76200" cap="flat" cmpd="sng" algn="ctr">
            <a:solidFill>
              <a:srgbClr val="124872"/>
            </a:solidFill>
            <a:prstDash val="solid"/>
          </a:ln>
          <a:effectLst/>
        </p:spPr>
        <p:txBody>
          <a:bodyPr rtlCol="1" anchor="ctr"/>
          <a:lstStyle/>
          <a:p>
            <a:pPr algn="ctr" defTabSz="854324" rtl="1" fontAlgn="auto">
              <a:spcBef>
                <a:spcPts val="0"/>
              </a:spcBef>
              <a:spcAft>
                <a:spcPts val="0"/>
              </a:spcAft>
              <a:defRPr/>
            </a:pPr>
            <a:endParaRPr lang="he-IL" sz="7661" b="0" kern="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5" name="Rectangle 2"/>
          <p:cNvSpPr>
            <a:spLocks noChangeArrowheads="1"/>
          </p:cNvSpPr>
          <p:nvPr/>
        </p:nvSpPr>
        <p:spPr bwMode="auto">
          <a:xfrm>
            <a:off x="735807" y="30926881"/>
            <a:ext cx="9254192" cy="1009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l" defTabSz="3900819" rtl="0"/>
            <a:r>
              <a:rPr lang="en-US" sz="4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Chessboard Detection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2107406" y="32259952"/>
            <a:ext cx="7543800" cy="5660074"/>
            <a:chOff x="1913303" y="32259952"/>
            <a:chExt cx="7543800" cy="5660074"/>
          </a:xfrm>
        </p:grpSpPr>
        <p:sp>
          <p:nvSpPr>
            <p:cNvPr id="347" name="Text Box 50"/>
            <p:cNvSpPr txBox="1"/>
            <p:nvPr/>
          </p:nvSpPr>
          <p:spPr>
            <a:xfrm>
              <a:off x="1913303" y="32259952"/>
              <a:ext cx="1091229" cy="713651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800100" rtl="0">
                <a:lnSpc>
                  <a:spcPct val="90000"/>
                </a:lnSpc>
                <a:spcAft>
                  <a:spcPct val="35000"/>
                </a:spcAft>
              </a:pPr>
              <a:r>
                <a:rPr lang="en-US" sz="2000" b="0" dirty="0">
                  <a:latin typeface="Arial" panose="020B0604020202020204" pitchFamily="34" charset="0"/>
                  <a:cs typeface="Arial" panose="020B0604020202020204" pitchFamily="34" charset="0"/>
                </a:rPr>
                <a:t>Input Frame</a:t>
              </a:r>
            </a:p>
          </p:txBody>
        </p:sp>
        <p:sp>
          <p:nvSpPr>
            <p:cNvPr id="326" name="Text Box 50"/>
            <p:cNvSpPr txBox="1"/>
            <p:nvPr/>
          </p:nvSpPr>
          <p:spPr>
            <a:xfrm>
              <a:off x="4116582" y="33025041"/>
              <a:ext cx="1579365" cy="557662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800100" rtl="0">
                <a:lnSpc>
                  <a:spcPct val="90000"/>
                </a:lnSpc>
                <a:spcAft>
                  <a:spcPct val="35000"/>
                </a:spcAft>
              </a:pPr>
              <a:r>
                <a:rPr lang="en-US" sz="2000" b="0" dirty="0">
                  <a:latin typeface="Arial" panose="020B0604020202020204" pitchFamily="34" charset="0"/>
                  <a:cs typeface="Arial" panose="020B0604020202020204" pitchFamily="34" charset="0"/>
                </a:rPr>
                <a:t>HSV Color Space</a:t>
              </a:r>
            </a:p>
          </p:txBody>
        </p:sp>
        <p:sp>
          <p:nvSpPr>
            <p:cNvPr id="330" name="Rectangle 329"/>
            <p:cNvSpPr/>
            <p:nvPr/>
          </p:nvSpPr>
          <p:spPr>
            <a:xfrm>
              <a:off x="2216833" y="33652826"/>
              <a:ext cx="7240270" cy="4267200"/>
            </a:xfrm>
            <a:prstGeom prst="rect">
              <a:avLst/>
            </a:prstGeom>
          </p:spPr>
          <p:txBody>
            <a:bodyPr/>
            <a:lstStyle/>
            <a:p>
              <a:endParaRPr lang="en-IL"/>
            </a:p>
          </p:txBody>
        </p:sp>
        <p:cxnSp>
          <p:nvCxnSpPr>
            <p:cNvPr id="343" name="Straight Arrow Connector 342"/>
            <p:cNvCxnSpPr>
              <a:cxnSpLocks/>
              <a:stCxn id="23" idx="3"/>
              <a:endCxn id="24" idx="1"/>
            </p:cNvCxnSpPr>
            <p:nvPr/>
          </p:nvCxnSpPr>
          <p:spPr>
            <a:xfrm>
              <a:off x="3648581" y="33738996"/>
              <a:ext cx="2761994" cy="2124"/>
            </a:xfrm>
            <a:prstGeom prst="straightConnector1">
              <a:avLst/>
            </a:prstGeom>
            <a:ln w="88900">
              <a:solidFill>
                <a:srgbClr val="465E9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7" name="Rectangle 4"/>
          <p:cNvSpPr>
            <a:spLocks noChangeArrowheads="1"/>
          </p:cNvSpPr>
          <p:nvPr/>
        </p:nvSpPr>
        <p:spPr bwMode="auto">
          <a:xfrm>
            <a:off x="900000" y="38320754"/>
            <a:ext cx="8820000" cy="28670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Ins="0"/>
          <a:lstStyle/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ROI (region of interest) contains the chessboard in the frame.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store the masks for future use.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each frame after the initial detection we apply the already stored masks to get the same ROI.</a:t>
            </a:r>
          </a:p>
          <a:p>
            <a:pPr algn="l" rtl="0">
              <a:spcBef>
                <a:spcPts val="1682"/>
              </a:spcBef>
              <a:buSzPct val="125000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141" name="Rounded Rectangle 145"/>
          <p:cNvSpPr/>
          <p:nvPr/>
        </p:nvSpPr>
        <p:spPr>
          <a:xfrm>
            <a:off x="629999" y="30877090"/>
            <a:ext cx="9360000" cy="10906411"/>
          </a:xfrm>
          <a:prstGeom prst="roundRect">
            <a:avLst>
              <a:gd name="adj" fmla="val 3718"/>
            </a:avLst>
          </a:prstGeom>
          <a:noFill/>
          <a:ln w="76200" cap="flat" cmpd="sng" algn="ctr">
            <a:solidFill>
              <a:srgbClr val="124872"/>
            </a:solidFill>
            <a:prstDash val="solid"/>
          </a:ln>
          <a:effectLst/>
        </p:spPr>
        <p:txBody>
          <a:bodyPr rtlCol="1" anchor="ctr"/>
          <a:lstStyle/>
          <a:p>
            <a:pPr algn="ctr" defTabSz="854324" rtl="0" fontAlgn="auto">
              <a:spcBef>
                <a:spcPts val="0"/>
              </a:spcBef>
              <a:spcAft>
                <a:spcPts val="0"/>
              </a:spcAft>
              <a:defRPr/>
            </a:pPr>
            <a:endParaRPr lang="he-IL" sz="7661" b="0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3" name="Picture 22" descr="A black and white checkerboard&#10;&#10;Description automatically generated">
            <a:extLst>
              <a:ext uri="{FF2B5EF4-FFF2-40B4-BE49-F238E27FC236}">
                <a16:creationId xmlns:a16="http://schemas.microsoft.com/office/drawing/2014/main" id="{CBA641DF-A2EB-2803-31CB-D5979F18E17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117" t="7777" b="24768"/>
          <a:stretch/>
        </p:blipFill>
        <p:spPr>
          <a:xfrm>
            <a:off x="1700289" y="32917373"/>
            <a:ext cx="2142395" cy="1643246"/>
          </a:xfrm>
          <a:prstGeom prst="rect">
            <a:avLst/>
          </a:prstGeom>
        </p:spPr>
      </p:pic>
      <p:sp>
        <p:nvSpPr>
          <p:cNvPr id="171" name="Rounded Rectangle 18"/>
          <p:cNvSpPr/>
          <p:nvPr/>
        </p:nvSpPr>
        <p:spPr>
          <a:xfrm>
            <a:off x="20285999" y="35917091"/>
            <a:ext cx="9360000" cy="1128962"/>
          </a:xfrm>
          <a:prstGeom prst="roundRect">
            <a:avLst>
              <a:gd name="adj" fmla="val 3718"/>
            </a:avLst>
          </a:prstGeom>
          <a:solidFill>
            <a:srgbClr val="124872"/>
          </a:solidFill>
          <a:ln w="76200" cap="flat" cmpd="sng" algn="ctr">
            <a:solidFill>
              <a:srgbClr val="124872"/>
            </a:solidFill>
            <a:prstDash val="solid"/>
          </a:ln>
          <a:effectLst/>
        </p:spPr>
        <p:txBody>
          <a:bodyPr rtlCol="1" anchor="ctr"/>
          <a:lstStyle/>
          <a:p>
            <a:pPr algn="ctr" defTabSz="854324" fontAlgn="auto">
              <a:spcBef>
                <a:spcPts val="0"/>
              </a:spcBef>
              <a:spcAft>
                <a:spcPts val="0"/>
              </a:spcAft>
              <a:defRPr/>
            </a:pPr>
            <a:endParaRPr lang="he-IL" sz="7661" b="0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0" name="Rounded Rectangle 18"/>
          <p:cNvSpPr/>
          <p:nvPr/>
        </p:nvSpPr>
        <p:spPr>
          <a:xfrm>
            <a:off x="20286000" y="25732691"/>
            <a:ext cx="9360000" cy="1128962"/>
          </a:xfrm>
          <a:prstGeom prst="roundRect">
            <a:avLst>
              <a:gd name="adj" fmla="val 3718"/>
            </a:avLst>
          </a:prstGeom>
          <a:solidFill>
            <a:srgbClr val="124872"/>
          </a:solidFill>
          <a:ln w="76200" cap="flat" cmpd="sng" algn="ctr">
            <a:solidFill>
              <a:srgbClr val="124872"/>
            </a:solidFill>
            <a:prstDash val="solid"/>
          </a:ln>
          <a:effectLst/>
        </p:spPr>
        <p:txBody>
          <a:bodyPr rtlCol="1" anchor="ctr"/>
          <a:lstStyle/>
          <a:p>
            <a:pPr algn="ctr" defTabSz="854324" rtl="0" fontAlgn="auto">
              <a:spcBef>
                <a:spcPts val="0"/>
              </a:spcBef>
              <a:spcAft>
                <a:spcPts val="0"/>
              </a:spcAft>
              <a:defRPr/>
            </a:pPr>
            <a:endParaRPr lang="he-IL" sz="7661" b="0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9" name="Rounded Rectangle 18"/>
          <p:cNvSpPr/>
          <p:nvPr/>
        </p:nvSpPr>
        <p:spPr>
          <a:xfrm>
            <a:off x="20285441" y="17114792"/>
            <a:ext cx="9360000" cy="1128962"/>
          </a:xfrm>
          <a:prstGeom prst="roundRect">
            <a:avLst>
              <a:gd name="adj" fmla="val 3718"/>
            </a:avLst>
          </a:prstGeom>
          <a:solidFill>
            <a:srgbClr val="124872"/>
          </a:solidFill>
          <a:ln w="76200" cap="flat" cmpd="sng" algn="ctr">
            <a:solidFill>
              <a:srgbClr val="124872"/>
            </a:solidFill>
            <a:prstDash val="solid"/>
          </a:ln>
          <a:effectLst/>
        </p:spPr>
        <p:txBody>
          <a:bodyPr rtlCol="1" anchor="ctr"/>
          <a:lstStyle/>
          <a:p>
            <a:pPr algn="ctr" defTabSz="854324" rtl="0" fontAlgn="auto">
              <a:spcBef>
                <a:spcPts val="0"/>
              </a:spcBef>
              <a:spcAft>
                <a:spcPts val="0"/>
              </a:spcAft>
              <a:defRPr/>
            </a:pPr>
            <a:endParaRPr lang="he-IL" sz="7661" b="0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8" name="Rounded Rectangle 18"/>
          <p:cNvSpPr/>
          <p:nvPr/>
        </p:nvSpPr>
        <p:spPr>
          <a:xfrm>
            <a:off x="20285999" y="8623033"/>
            <a:ext cx="9360000" cy="1128962"/>
          </a:xfrm>
          <a:prstGeom prst="roundRect">
            <a:avLst>
              <a:gd name="adj" fmla="val 3718"/>
            </a:avLst>
          </a:prstGeom>
          <a:solidFill>
            <a:srgbClr val="124872"/>
          </a:solidFill>
          <a:ln w="76200" cap="flat" cmpd="sng" algn="ctr">
            <a:solidFill>
              <a:srgbClr val="124872"/>
            </a:solidFill>
            <a:prstDash val="solid"/>
          </a:ln>
          <a:effectLst/>
        </p:spPr>
        <p:txBody>
          <a:bodyPr rtlCol="1" anchor="ctr"/>
          <a:lstStyle/>
          <a:p>
            <a:pPr algn="ctr" defTabSz="854324" fontAlgn="auto">
              <a:spcBef>
                <a:spcPts val="0"/>
              </a:spcBef>
              <a:spcAft>
                <a:spcPts val="0"/>
              </a:spcAft>
              <a:defRPr/>
            </a:pPr>
            <a:endParaRPr lang="he-IL" sz="7661" b="0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7" name="Rounded Rectangle 18"/>
          <p:cNvSpPr/>
          <p:nvPr/>
        </p:nvSpPr>
        <p:spPr>
          <a:xfrm>
            <a:off x="10458000" y="22381091"/>
            <a:ext cx="9360000" cy="1128962"/>
          </a:xfrm>
          <a:prstGeom prst="roundRect">
            <a:avLst>
              <a:gd name="adj" fmla="val 3718"/>
            </a:avLst>
          </a:prstGeom>
          <a:solidFill>
            <a:srgbClr val="124872"/>
          </a:solidFill>
          <a:ln w="76200" cap="flat" cmpd="sng" algn="ctr">
            <a:solidFill>
              <a:srgbClr val="124872"/>
            </a:solidFill>
            <a:prstDash val="solid"/>
          </a:ln>
          <a:effectLst/>
        </p:spPr>
        <p:txBody>
          <a:bodyPr rtlCol="1" anchor="ctr"/>
          <a:lstStyle/>
          <a:p>
            <a:pPr algn="ctr" defTabSz="854324" fontAlgn="auto">
              <a:spcBef>
                <a:spcPts val="0"/>
              </a:spcBef>
              <a:spcAft>
                <a:spcPts val="0"/>
              </a:spcAft>
              <a:defRPr/>
            </a:pPr>
            <a:endParaRPr lang="he-IL" sz="7661" b="0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6" name="Rounded Rectangle 18"/>
          <p:cNvSpPr/>
          <p:nvPr/>
        </p:nvSpPr>
        <p:spPr>
          <a:xfrm>
            <a:off x="10458000" y="8623033"/>
            <a:ext cx="9360000" cy="1128962"/>
          </a:xfrm>
          <a:prstGeom prst="roundRect">
            <a:avLst>
              <a:gd name="adj" fmla="val 3718"/>
            </a:avLst>
          </a:prstGeom>
          <a:solidFill>
            <a:srgbClr val="124872"/>
          </a:solidFill>
          <a:ln w="76200" cap="flat" cmpd="sng" algn="ctr">
            <a:solidFill>
              <a:srgbClr val="124872"/>
            </a:solidFill>
            <a:prstDash val="solid"/>
          </a:ln>
          <a:effectLst/>
        </p:spPr>
        <p:txBody>
          <a:bodyPr rtlCol="1" anchor="ctr"/>
          <a:lstStyle/>
          <a:p>
            <a:pPr algn="ctr" defTabSz="854324" fontAlgn="auto">
              <a:spcBef>
                <a:spcPts val="0"/>
              </a:spcBef>
              <a:spcAft>
                <a:spcPts val="0"/>
              </a:spcAft>
              <a:defRPr/>
            </a:pPr>
            <a:endParaRPr lang="he-IL" sz="7661" b="0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3" name="Rounded Rectangle 18"/>
          <p:cNvSpPr/>
          <p:nvPr/>
        </p:nvSpPr>
        <p:spPr>
          <a:xfrm>
            <a:off x="629999" y="8623033"/>
            <a:ext cx="9360000" cy="1128962"/>
          </a:xfrm>
          <a:prstGeom prst="roundRect">
            <a:avLst>
              <a:gd name="adj" fmla="val 3718"/>
            </a:avLst>
          </a:prstGeom>
          <a:solidFill>
            <a:srgbClr val="124872"/>
          </a:solidFill>
          <a:ln w="76200" cap="flat" cmpd="sng" algn="ctr">
            <a:solidFill>
              <a:srgbClr val="124872"/>
            </a:solidFill>
            <a:prstDash val="solid"/>
          </a:ln>
          <a:effectLst/>
        </p:spPr>
        <p:txBody>
          <a:bodyPr rtlCol="1" anchor="ctr"/>
          <a:lstStyle/>
          <a:p>
            <a:pPr algn="ctr" defTabSz="854324" fontAlgn="auto">
              <a:spcBef>
                <a:spcPts val="0"/>
              </a:spcBef>
              <a:spcAft>
                <a:spcPts val="0"/>
              </a:spcAft>
              <a:defRPr/>
            </a:pPr>
            <a:endParaRPr lang="he-IL" sz="7661" b="0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566" name="Rectangle 922"/>
          <p:cNvSpPr>
            <a:spLocks noChangeArrowheads="1"/>
          </p:cNvSpPr>
          <p:nvPr/>
        </p:nvSpPr>
        <p:spPr bwMode="auto">
          <a:xfrm>
            <a:off x="3045023" y="23296871"/>
            <a:ext cx="5766707" cy="17249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rtl="0" eaLnBrk="0" hangingPunct="0"/>
            <a:r>
              <a:rPr lang="en-US" sz="22703" b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114" name="Rectangle 3"/>
          <p:cNvSpPr>
            <a:spLocks noChangeArrowheads="1"/>
          </p:cNvSpPr>
          <p:nvPr/>
        </p:nvSpPr>
        <p:spPr bwMode="auto">
          <a:xfrm>
            <a:off x="934781" y="8682990"/>
            <a:ext cx="5567957" cy="1009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l" defTabSz="3900819" rtl="0"/>
            <a:r>
              <a:rPr lang="en-US" sz="5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</p:txBody>
      </p:sp>
      <p:sp>
        <p:nvSpPr>
          <p:cNvPr id="115" name="Rectangle 4"/>
          <p:cNvSpPr>
            <a:spLocks noChangeArrowheads="1"/>
          </p:cNvSpPr>
          <p:nvPr/>
        </p:nvSpPr>
        <p:spPr bwMode="auto">
          <a:xfrm>
            <a:off x="900000" y="9935891"/>
            <a:ext cx="8820000" cy="37855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425679" lvl="0" indent="-425679" algn="l" rtl="0">
              <a:lnSpc>
                <a:spcPct val="107000"/>
              </a:lnSpc>
              <a:spcBef>
                <a:spcPts val="1682"/>
              </a:spcBef>
              <a:buSzPct val="125000"/>
              <a:buFont typeface="Arial" pitchFamily="34" charset="0"/>
              <a:buChar char="•"/>
              <a:tabLst>
                <a:tab pos="457200" algn="l"/>
              </a:tabLst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Recent technologies e.g., AI pushed robotics field more into the spotlight.</a:t>
            </a:r>
          </a:p>
          <a:p>
            <a:pPr marL="425679" lvl="0" indent="-425679" algn="l" rtl="0">
              <a:lnSpc>
                <a:spcPct val="107000"/>
              </a:lnSpc>
              <a:spcBef>
                <a:spcPts val="1682"/>
              </a:spcBef>
              <a:buSzPct val="125000"/>
              <a:buFont typeface="Arial" pitchFamily="34" charset="0"/>
              <a:buChar char="•"/>
              <a:tabLst>
                <a:tab pos="457200" algn="l"/>
              </a:tabLst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With chess becoming more popular lately, our project aims to elevate the experience through innovative technology.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Integrating the rising popularity of chess with advancements in robotics, our project pioneers an interactive robotic chess experience.</a:t>
            </a:r>
          </a:p>
        </p:txBody>
      </p:sp>
      <p:sp>
        <p:nvSpPr>
          <p:cNvPr id="116" name="Rectangle 3"/>
          <p:cNvSpPr>
            <a:spLocks noChangeArrowheads="1"/>
          </p:cNvSpPr>
          <p:nvPr/>
        </p:nvSpPr>
        <p:spPr bwMode="auto">
          <a:xfrm>
            <a:off x="936000" y="20526380"/>
            <a:ext cx="5523461" cy="1009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l" defTabSz="3900819" rtl="0"/>
            <a:r>
              <a:rPr lang="en-US" sz="5400" dirty="0">
                <a:solidFill>
                  <a:srgbClr val="1248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Goals</a:t>
            </a:r>
          </a:p>
        </p:txBody>
      </p:sp>
      <p:sp>
        <p:nvSpPr>
          <p:cNvPr id="117" name="Rectangle 4"/>
          <p:cNvSpPr>
            <a:spLocks noChangeArrowheads="1"/>
          </p:cNvSpPr>
          <p:nvPr/>
        </p:nvSpPr>
        <p:spPr bwMode="auto">
          <a:xfrm>
            <a:off x="900000" y="21661160"/>
            <a:ext cx="8820000" cy="3485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Building a fully functioning chess game against robotic arm based on,</a:t>
            </a:r>
          </a:p>
          <a:p>
            <a:pPr marL="961114" lvl="1" indent="-533952" algn="l" rtl="0">
              <a:spcBef>
                <a:spcPts val="1682"/>
              </a:spcBef>
              <a:buSzPct val="75000"/>
              <a:buFont typeface="Courier New" panose="02070309020205020404" pitchFamily="49" charset="0"/>
              <a:buChar char="o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Stereo depth camera.</a:t>
            </a:r>
          </a:p>
          <a:p>
            <a:pPr marL="961114" lvl="1" indent="-533952" algn="l" rtl="0">
              <a:spcBef>
                <a:spcPts val="1682"/>
              </a:spcBef>
              <a:buSzPct val="75000"/>
              <a:buFont typeface="Courier New" panose="02070309020205020404" pitchFamily="49" charset="0"/>
              <a:buChar char="o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Physical chess board and pieces.</a:t>
            </a:r>
          </a:p>
          <a:p>
            <a:pPr marL="961114" lvl="1" indent="-533952" algn="l" rtl="0">
              <a:spcBef>
                <a:spcPts val="1682"/>
              </a:spcBef>
              <a:buSzPct val="75000"/>
              <a:buFont typeface="Courier New" panose="02070309020205020404" pitchFamily="49" charset="0"/>
              <a:buChar char="o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Gameplay guided by visual cues, no computer interaction needed.</a:t>
            </a:r>
          </a:p>
          <a:p>
            <a:pPr marL="961114" lvl="1" indent="-533952" algn="l" rtl="0">
              <a:spcBef>
                <a:spcPts val="1682"/>
              </a:spcBef>
              <a:buSzPct val="75000"/>
              <a:buFont typeface="Wingdings" panose="05000000000000000000" pitchFamily="2" charset="2"/>
              <a:buChar char="§"/>
            </a:pPr>
            <a:endParaRPr lang="en-US" sz="2990" b="0" dirty="0">
              <a:solidFill>
                <a:srgbClr val="000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8" name="Rectangle 4"/>
          <p:cNvSpPr>
            <a:spLocks noChangeArrowheads="1"/>
          </p:cNvSpPr>
          <p:nvPr/>
        </p:nvSpPr>
        <p:spPr bwMode="auto">
          <a:xfrm>
            <a:off x="900000" y="26213772"/>
            <a:ext cx="8820000" cy="37984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Identifying player actions.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Detect the chess board in the frame.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Picking and Placing chess pieces with the robot.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Solving incorrect moves.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Pinpointing piece locations for precise robotic arm movement.</a:t>
            </a:r>
          </a:p>
          <a:p>
            <a:pPr marL="425679" indent="-425679" algn="l" rtl="0">
              <a:spcBef>
                <a:spcPts val="1682"/>
              </a:spcBef>
              <a:buFont typeface="Arial" pitchFamily="34" charset="0"/>
              <a:buChar char="•"/>
            </a:pPr>
            <a:endParaRPr lang="en-US" sz="2990" b="0" dirty="0">
              <a:solidFill>
                <a:srgbClr val="000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9" name="Rectangle 4"/>
          <p:cNvSpPr>
            <a:spLocks noChangeArrowheads="1"/>
          </p:cNvSpPr>
          <p:nvPr/>
        </p:nvSpPr>
        <p:spPr bwMode="auto">
          <a:xfrm>
            <a:off x="20726100" y="33686924"/>
            <a:ext cx="4737263" cy="4110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ctr" rtl="0">
              <a:spcBef>
                <a:spcPts val="1682"/>
              </a:spcBef>
            </a:pPr>
            <a:r>
              <a:rPr lang="en-US" sz="1800" b="0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sequence of moves is executed </a:t>
            </a:r>
          </a:p>
          <a:p>
            <a:pPr algn="ctr" rtl="0">
              <a:spcBef>
                <a:spcPts val="1682"/>
              </a:spcBef>
            </a:pPr>
            <a:r>
              <a:rPr lang="en-US" sz="1800" b="0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by the arm</a:t>
            </a:r>
          </a:p>
        </p:txBody>
      </p:sp>
      <p:sp>
        <p:nvSpPr>
          <p:cNvPr id="122" name="Rectangle 2"/>
          <p:cNvSpPr>
            <a:spLocks noChangeArrowheads="1"/>
          </p:cNvSpPr>
          <p:nvPr/>
        </p:nvSpPr>
        <p:spPr bwMode="auto">
          <a:xfrm>
            <a:off x="936000" y="25070772"/>
            <a:ext cx="7688943" cy="1009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l" defTabSz="3900819" rtl="0"/>
            <a:r>
              <a:rPr lang="en-US" sz="5400" dirty="0">
                <a:solidFill>
                  <a:srgbClr val="1248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Challenges</a:t>
            </a:r>
          </a:p>
        </p:txBody>
      </p:sp>
      <p:sp>
        <p:nvSpPr>
          <p:cNvPr id="123" name="Rectangle 4"/>
          <p:cNvSpPr>
            <a:spLocks noChangeArrowheads="1"/>
          </p:cNvSpPr>
          <p:nvPr/>
        </p:nvSpPr>
        <p:spPr bwMode="auto">
          <a:xfrm>
            <a:off x="20592000" y="8682990"/>
            <a:ext cx="9024464" cy="1009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l" defTabSz="3900819" rtl="0"/>
            <a:r>
              <a:rPr lang="en-US" sz="5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Stockfish Engine</a:t>
            </a:r>
          </a:p>
        </p:txBody>
      </p:sp>
      <p:sp>
        <p:nvSpPr>
          <p:cNvPr id="137" name="Rectangle 2"/>
          <p:cNvSpPr>
            <a:spLocks noChangeArrowheads="1"/>
          </p:cNvSpPr>
          <p:nvPr/>
        </p:nvSpPr>
        <p:spPr bwMode="auto">
          <a:xfrm>
            <a:off x="20592000" y="25792648"/>
            <a:ext cx="8475042" cy="1009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l" defTabSz="3900819" rtl="0"/>
            <a:r>
              <a:rPr lang="en-US" sz="5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</p:txBody>
      </p:sp>
      <p:sp>
        <p:nvSpPr>
          <p:cNvPr id="143" name="Rectangle 2"/>
          <p:cNvSpPr>
            <a:spLocks noChangeArrowheads="1"/>
          </p:cNvSpPr>
          <p:nvPr/>
        </p:nvSpPr>
        <p:spPr bwMode="auto">
          <a:xfrm>
            <a:off x="20592000" y="35977048"/>
            <a:ext cx="8475042" cy="1009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l" defTabSz="3900819" rtl="0"/>
            <a:r>
              <a:rPr lang="en-US" sz="5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Conclusions</a:t>
            </a:r>
          </a:p>
        </p:txBody>
      </p:sp>
      <p:sp>
        <p:nvSpPr>
          <p:cNvPr id="144" name="Rectangle 4"/>
          <p:cNvSpPr>
            <a:spLocks noChangeArrowheads="1"/>
          </p:cNvSpPr>
          <p:nvPr/>
        </p:nvSpPr>
        <p:spPr bwMode="auto">
          <a:xfrm>
            <a:off x="20706643" y="37179879"/>
            <a:ext cx="8542744" cy="46036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Ins="0"/>
          <a:lstStyle/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Accurate chessboard detection in space and division into 8x8 squares.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Successful game-state detection after each change in the physical chessboard.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Successful and accurate pick and place by the robot even upon initial failures.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Interactive game with varying difficulty levels.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endParaRPr lang="en-US" sz="2990" b="0" dirty="0">
              <a:solidFill>
                <a:srgbClr val="000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endParaRPr lang="en-US" sz="2990" b="0" dirty="0">
              <a:solidFill>
                <a:srgbClr val="000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endParaRPr lang="en-US" sz="2990" b="0" dirty="0">
              <a:solidFill>
                <a:srgbClr val="000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5" name="Rectangle 2"/>
          <p:cNvSpPr>
            <a:spLocks noChangeArrowheads="1"/>
          </p:cNvSpPr>
          <p:nvPr/>
        </p:nvSpPr>
        <p:spPr bwMode="auto">
          <a:xfrm>
            <a:off x="10764000" y="8682990"/>
            <a:ext cx="9572700" cy="1009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l" defTabSz="3900819" rtl="0"/>
            <a:r>
              <a:rPr lang="en-US" sz="5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Move Recognition Algorithm</a:t>
            </a:r>
          </a:p>
        </p:txBody>
      </p:sp>
      <p:sp>
        <p:nvSpPr>
          <p:cNvPr id="182" name="Rectangle 4"/>
          <p:cNvSpPr>
            <a:spLocks noChangeArrowheads="1"/>
          </p:cNvSpPr>
          <p:nvPr/>
        </p:nvSpPr>
        <p:spPr bwMode="auto">
          <a:xfrm>
            <a:off x="20556000" y="9935340"/>
            <a:ext cx="8474400" cy="3332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Stockfish is a chess engine designed to analyze and improve players' chess strategies.</a:t>
            </a:r>
          </a:p>
          <a:p>
            <a:pPr marL="867563" lvl="1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Used to identify the optimal next move in a game.</a:t>
            </a:r>
          </a:p>
          <a:p>
            <a:pPr marL="867563" lvl="1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checks the legality of moves made by players.</a:t>
            </a:r>
          </a:p>
        </p:txBody>
      </p:sp>
      <p:sp>
        <p:nvSpPr>
          <p:cNvPr id="191" name="Text Box 8"/>
          <p:cNvSpPr txBox="1">
            <a:spLocks noChangeArrowheads="1"/>
          </p:cNvSpPr>
          <p:nvPr/>
        </p:nvSpPr>
        <p:spPr bwMode="auto">
          <a:xfrm>
            <a:off x="997888" y="3809469"/>
            <a:ext cx="28290682" cy="3279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defPPr>
              <a:defRPr lang="he-IL"/>
            </a:defPPr>
            <a:lvl1pPr defTabSz="4175125" rtl="0">
              <a:defRPr sz="5500" b="1">
                <a:solidFill>
                  <a:schemeClr val="tx2">
                    <a:lumMod val="75000"/>
                  </a:schemeClr>
                </a:solidFill>
                <a:latin typeface="Century Gothic" pitchFamily="34" charset="0"/>
                <a:cs typeface="Tahoma" pitchFamily="34" charset="0"/>
              </a:defRPr>
            </a:lvl1pPr>
          </a:lstStyle>
          <a:p>
            <a:pPr algn="ctr" defTabSz="3900819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000" kern="0" baseline="30000" dirty="0" err="1">
                <a:solidFill>
                  <a:srgbClr val="1248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RoboChess</a:t>
            </a:r>
            <a:r>
              <a:rPr lang="en-US" sz="10000" kern="0" baseline="30000" dirty="0">
                <a:solidFill>
                  <a:srgbClr val="1248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Chess Playing Robotic Arm</a:t>
            </a:r>
          </a:p>
          <a:p>
            <a:pPr algn="ctr" defTabSz="3900819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000" kern="0" baseline="30000" dirty="0">
                <a:solidFill>
                  <a:srgbClr val="1248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Using Image Processing &amp; Computer Vision</a:t>
            </a:r>
          </a:p>
        </p:txBody>
      </p:sp>
      <p:sp>
        <p:nvSpPr>
          <p:cNvPr id="104" name="Rectangle 3"/>
          <p:cNvSpPr>
            <a:spLocks noChangeArrowheads="1"/>
          </p:cNvSpPr>
          <p:nvPr/>
        </p:nvSpPr>
        <p:spPr bwMode="auto">
          <a:xfrm>
            <a:off x="1020124" y="6870999"/>
            <a:ext cx="28290682" cy="794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5415" tIns="42708" rIns="85415" bIns="42708" anchor="ctr" anchorCtr="0"/>
          <a:lstStyle/>
          <a:p>
            <a:pPr algn="ctr" rtl="0">
              <a:lnSpc>
                <a:spcPct val="80000"/>
              </a:lnSpc>
              <a:spcBef>
                <a:spcPct val="20000"/>
              </a:spcBef>
            </a:pPr>
            <a:r>
              <a:rPr lang="en-US" sz="6000" dirty="0">
                <a:solidFill>
                  <a:srgbClr val="1248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Ahmad Ghanayem and Muhammed Ghanayem, Supervised by </a:t>
            </a:r>
            <a:r>
              <a:rPr lang="en-US" sz="6000" dirty="0" err="1">
                <a:solidFill>
                  <a:srgbClr val="1248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Elisei</a:t>
            </a:r>
            <a:r>
              <a:rPr lang="en-US" sz="6000" dirty="0">
                <a:solidFill>
                  <a:srgbClr val="1248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Shafer</a:t>
            </a:r>
          </a:p>
        </p:txBody>
      </p:sp>
      <p:sp>
        <p:nvSpPr>
          <p:cNvPr id="213" name="Rectangle 2"/>
          <p:cNvSpPr>
            <a:spLocks noChangeArrowheads="1"/>
          </p:cNvSpPr>
          <p:nvPr/>
        </p:nvSpPr>
        <p:spPr bwMode="auto">
          <a:xfrm>
            <a:off x="20592000" y="17174749"/>
            <a:ext cx="8802025" cy="1009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l" defTabSz="3900819" rtl="0"/>
            <a:r>
              <a:rPr lang="en-US" sz="5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Motion Detection</a:t>
            </a:r>
          </a:p>
        </p:txBody>
      </p:sp>
      <p:sp>
        <p:nvSpPr>
          <p:cNvPr id="214" name="Rectangle 4"/>
          <p:cNvSpPr>
            <a:spLocks noChangeArrowheads="1"/>
          </p:cNvSpPr>
          <p:nvPr/>
        </p:nvSpPr>
        <p:spPr bwMode="auto">
          <a:xfrm>
            <a:off x="20556000" y="18633283"/>
            <a:ext cx="8861157" cy="63061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425679" lvl="2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capture and store the initial depth map at the game's start.</a:t>
            </a:r>
          </a:p>
          <a:p>
            <a:pPr marL="425679" lvl="2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 the current depth map differs from the initial, we pause the game.</a:t>
            </a:r>
          </a:p>
          <a:p>
            <a:pPr marL="425679" lvl="2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Players can move pieces by hand, temporarily halting scans until their hand is removed.</a:t>
            </a:r>
          </a:p>
        </p:txBody>
      </p:sp>
      <p:sp>
        <p:nvSpPr>
          <p:cNvPr id="253" name="Rectangle 4"/>
          <p:cNvSpPr>
            <a:spLocks noChangeArrowheads="1"/>
          </p:cNvSpPr>
          <p:nvPr/>
        </p:nvSpPr>
        <p:spPr bwMode="auto">
          <a:xfrm>
            <a:off x="10764000" y="22441048"/>
            <a:ext cx="8781546" cy="1009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l" defTabSz="3900819" rtl="0"/>
            <a:r>
              <a:rPr lang="en-US" sz="5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Arm Control</a:t>
            </a:r>
          </a:p>
        </p:txBody>
      </p:sp>
      <p:grpSp>
        <p:nvGrpSpPr>
          <p:cNvPr id="28" name="Group 27"/>
          <p:cNvGrpSpPr/>
          <p:nvPr/>
        </p:nvGrpSpPr>
        <p:grpSpPr>
          <a:xfrm>
            <a:off x="12555739" y="12422009"/>
            <a:ext cx="3192410" cy="2014227"/>
            <a:chOff x="11480006" y="10029838"/>
            <a:chExt cx="3192410" cy="2014227"/>
          </a:xfrm>
        </p:grpSpPr>
        <p:sp>
          <p:nvSpPr>
            <p:cNvPr id="329" name="TextBox 328"/>
            <p:cNvSpPr txBox="1"/>
            <p:nvPr/>
          </p:nvSpPr>
          <p:spPr>
            <a:xfrm>
              <a:off x="11480006" y="10029838"/>
              <a:ext cx="912708" cy="6463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 defTabSz="800100" rtl="0">
                <a:spcAft>
                  <a:spcPct val="35000"/>
                </a:spcAft>
              </a:pPr>
              <a:r>
                <a:rPr lang="en-US" sz="1800" b="0" dirty="0">
                  <a:solidFill>
                    <a:schemeClr val="dk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Input Frame</a:t>
              </a:r>
              <a:endParaRPr lang="he-IL" sz="1800" b="0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355" name="Elbow Connector 354"/>
            <p:cNvCxnSpPr>
              <a:cxnSpLocks/>
              <a:stCxn id="11" idx="3"/>
              <a:endCxn id="30" idx="1"/>
            </p:cNvCxnSpPr>
            <p:nvPr/>
          </p:nvCxnSpPr>
          <p:spPr>
            <a:xfrm>
              <a:off x="13317347" y="12043701"/>
              <a:ext cx="1355069" cy="364"/>
            </a:xfrm>
            <a:prstGeom prst="bentConnector3">
              <a:avLst>
                <a:gd name="adj1" fmla="val 50000"/>
              </a:avLst>
            </a:prstGeom>
            <a:ln w="88900">
              <a:solidFill>
                <a:srgbClr val="465E9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7" name="Rectangle 4"/>
          <p:cNvSpPr>
            <a:spLocks noChangeArrowheads="1"/>
          </p:cNvSpPr>
          <p:nvPr/>
        </p:nvSpPr>
        <p:spPr bwMode="auto">
          <a:xfrm>
            <a:off x="10728000" y="9906972"/>
            <a:ext cx="8820000" cy="251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Circle Hough transform based solution.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Beginning with the chess starting position, we track every move for interactive gameplay.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Accurate and consistent piece detection.</a:t>
            </a:r>
          </a:p>
        </p:txBody>
      </p:sp>
      <p:sp>
        <p:nvSpPr>
          <p:cNvPr id="386" name="Rectangle 4"/>
          <p:cNvSpPr>
            <a:spLocks noChangeArrowheads="1"/>
          </p:cNvSpPr>
          <p:nvPr/>
        </p:nvSpPr>
        <p:spPr bwMode="auto">
          <a:xfrm>
            <a:off x="10728000" y="29356284"/>
            <a:ext cx="8820000" cy="50194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arm receives starting and ending squares, then guides its movements precisely.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Using inverse kinematics, we calculate precise joint angles based on desired distances.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endParaRPr lang="en-US" sz="2990" b="0" dirty="0">
              <a:solidFill>
                <a:srgbClr val="000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endParaRPr lang="en-US" sz="2990" b="0" dirty="0">
              <a:solidFill>
                <a:srgbClr val="000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endParaRPr lang="en-US" sz="2990" b="0" dirty="0">
              <a:solidFill>
                <a:srgbClr val="000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endParaRPr lang="en-US" sz="2990" b="0" dirty="0">
              <a:solidFill>
                <a:srgbClr val="000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endParaRPr lang="en-US" sz="2990" b="0" dirty="0">
              <a:solidFill>
                <a:srgbClr val="000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endParaRPr lang="en-US" sz="2990" b="0" dirty="0">
              <a:solidFill>
                <a:srgbClr val="000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endParaRPr lang="en-US" sz="2990" b="0" dirty="0">
              <a:solidFill>
                <a:srgbClr val="000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endParaRPr lang="en-US" sz="2990" b="0" dirty="0">
              <a:solidFill>
                <a:srgbClr val="000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endParaRPr lang="en-US" sz="2990" b="0" dirty="0">
              <a:solidFill>
                <a:srgbClr val="000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endParaRPr lang="en-US" sz="2990" b="0" dirty="0">
              <a:solidFill>
                <a:srgbClr val="000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endParaRPr lang="en-US" sz="2990" b="0" dirty="0">
              <a:solidFill>
                <a:srgbClr val="000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 gripping fails, the arm continues searching with varying search radii until success.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When the gripper detects a pressure change, it confirms a successful vacuum grip.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endParaRPr lang="en-US" sz="2990" b="0" dirty="0">
              <a:solidFill>
                <a:srgbClr val="000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endParaRPr lang="en-US" sz="2990" b="0" dirty="0">
              <a:solidFill>
                <a:srgbClr val="000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endParaRPr lang="en-US" sz="2990" b="0" dirty="0">
              <a:solidFill>
                <a:srgbClr val="000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8" name="Rectangle 4"/>
          <p:cNvSpPr>
            <a:spLocks noChangeArrowheads="1"/>
          </p:cNvSpPr>
          <p:nvPr/>
        </p:nvSpPr>
        <p:spPr bwMode="auto">
          <a:xfrm>
            <a:off x="750353" y="19415248"/>
            <a:ext cx="9119291" cy="779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ctr" rtl="0">
              <a:spcBef>
                <a:spcPts val="1682"/>
              </a:spcBef>
            </a:pPr>
            <a:r>
              <a:rPr lang="en-US" sz="1800" b="0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Tesla Optimus Gen 2 AI Humanoid</a:t>
            </a:r>
          </a:p>
        </p:txBody>
      </p:sp>
      <p:sp>
        <p:nvSpPr>
          <p:cNvPr id="165" name="Rectangle 4"/>
          <p:cNvSpPr>
            <a:spLocks noChangeArrowheads="1"/>
          </p:cNvSpPr>
          <p:nvPr/>
        </p:nvSpPr>
        <p:spPr bwMode="auto">
          <a:xfrm>
            <a:off x="20556000" y="27051972"/>
            <a:ext cx="8474400" cy="44179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fully operational chess game with a robotic arm, including complex moves like castling and </a:t>
            </a:r>
            <a:r>
              <a:rPr lang="en-US" sz="2990" b="0" dirty="0" err="1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</a:t>
            </a: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passant.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user interface accompanies the game for display and control purposes.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ability to detect illegal moves.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endParaRPr lang="en-US" sz="2990" b="0" dirty="0">
              <a:solidFill>
                <a:srgbClr val="000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 rtl="0">
              <a:spcBef>
                <a:spcPts val="1682"/>
              </a:spcBef>
            </a:pPr>
            <a:endParaRPr lang="en-US" sz="2990" b="0" dirty="0">
              <a:solidFill>
                <a:srgbClr val="000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 rtl="0">
              <a:spcBef>
                <a:spcPts val="1682"/>
              </a:spcBef>
            </a:pPr>
            <a:endParaRPr lang="en-US" sz="2990" b="0" dirty="0">
              <a:solidFill>
                <a:srgbClr val="000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3" name="Picture 13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63363" y="675481"/>
            <a:ext cx="4076043" cy="1646233"/>
          </a:xfrm>
          <a:prstGeom prst="rect">
            <a:avLst/>
          </a:prstGeom>
          <a:noFill/>
        </p:spPr>
      </p:pic>
      <p:cxnSp>
        <p:nvCxnSpPr>
          <p:cNvPr id="8" name="Straight Connector 7"/>
          <p:cNvCxnSpPr/>
          <p:nvPr/>
        </p:nvCxnSpPr>
        <p:spPr bwMode="auto">
          <a:xfrm>
            <a:off x="0" y="3266281"/>
            <a:ext cx="30275213" cy="0"/>
          </a:xfrm>
          <a:prstGeom prst="line">
            <a:avLst/>
          </a:prstGeom>
          <a:solidFill>
            <a:srgbClr val="000066"/>
          </a:solidFill>
          <a:ln w="88900" cap="flat" cmpd="sng" algn="ctr">
            <a:solidFill>
              <a:srgbClr val="12487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39" name="Rectangle 4"/>
          <p:cNvSpPr>
            <a:spLocks noChangeArrowheads="1"/>
          </p:cNvSpPr>
          <p:nvPr/>
        </p:nvSpPr>
        <p:spPr bwMode="auto">
          <a:xfrm>
            <a:off x="26944943" y="41975881"/>
            <a:ext cx="3280263" cy="6150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Ins="0"/>
          <a:lstStyle/>
          <a:p>
            <a:pPr algn="l" rtl="0">
              <a:spcBef>
                <a:spcPts val="1682"/>
              </a:spcBef>
              <a:buSzPct val="125000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March 2024</a:t>
            </a:r>
          </a:p>
        </p:txBody>
      </p:sp>
      <p:sp>
        <p:nvSpPr>
          <p:cNvPr id="132" name="Rounded Rectangle 18"/>
          <p:cNvSpPr/>
          <p:nvPr/>
        </p:nvSpPr>
        <p:spPr>
          <a:xfrm>
            <a:off x="579300" y="8623033"/>
            <a:ext cx="9360000" cy="21788104"/>
          </a:xfrm>
          <a:prstGeom prst="roundRect">
            <a:avLst>
              <a:gd name="adj" fmla="val 3718"/>
            </a:avLst>
          </a:prstGeom>
          <a:noFill/>
          <a:ln w="76200" cap="flat" cmpd="sng" algn="ctr">
            <a:solidFill>
              <a:srgbClr val="124872"/>
            </a:solidFill>
            <a:prstDash val="solid"/>
          </a:ln>
          <a:effectLst/>
        </p:spPr>
        <p:txBody>
          <a:bodyPr rtlCol="1" anchor="ctr"/>
          <a:lstStyle/>
          <a:p>
            <a:pPr algn="ctr" defTabSz="854324" rtl="0" fontAlgn="auto">
              <a:spcBef>
                <a:spcPts val="0"/>
              </a:spcBef>
              <a:spcAft>
                <a:spcPts val="0"/>
              </a:spcAft>
              <a:defRPr/>
            </a:pPr>
            <a:endParaRPr lang="he-IL" sz="7661" b="0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0" name="Rounded Rectangle 171"/>
          <p:cNvSpPr/>
          <p:nvPr/>
        </p:nvSpPr>
        <p:spPr>
          <a:xfrm>
            <a:off x="10458000" y="8623033"/>
            <a:ext cx="9360000" cy="13290095"/>
          </a:xfrm>
          <a:prstGeom prst="roundRect">
            <a:avLst>
              <a:gd name="adj" fmla="val 2631"/>
            </a:avLst>
          </a:prstGeom>
          <a:noFill/>
          <a:ln w="76200" cap="flat" cmpd="sng" algn="ctr">
            <a:solidFill>
              <a:srgbClr val="124872"/>
            </a:solidFill>
            <a:prstDash val="solid"/>
          </a:ln>
          <a:effectLst/>
        </p:spPr>
        <p:txBody>
          <a:bodyPr rtlCol="1" anchor="ctr"/>
          <a:lstStyle/>
          <a:p>
            <a:pPr algn="ctr" defTabSz="854324" rtl="0" fontAlgn="auto">
              <a:spcBef>
                <a:spcPts val="0"/>
              </a:spcBef>
              <a:spcAft>
                <a:spcPts val="0"/>
              </a:spcAft>
              <a:defRPr/>
            </a:pPr>
            <a:endParaRPr lang="he-IL" sz="7661" b="0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9" name="Rounded Rectangle 193"/>
          <p:cNvSpPr/>
          <p:nvPr/>
        </p:nvSpPr>
        <p:spPr>
          <a:xfrm>
            <a:off x="20285999" y="35917091"/>
            <a:ext cx="9360000" cy="5866410"/>
          </a:xfrm>
          <a:prstGeom prst="roundRect">
            <a:avLst>
              <a:gd name="adj" fmla="val 5128"/>
            </a:avLst>
          </a:prstGeom>
          <a:noFill/>
          <a:ln w="76200" cap="flat" cmpd="sng" algn="ctr">
            <a:solidFill>
              <a:srgbClr val="124872"/>
            </a:solidFill>
            <a:prstDash val="solid"/>
          </a:ln>
          <a:effectLst/>
        </p:spPr>
        <p:txBody>
          <a:bodyPr rtlCol="1" anchor="ctr"/>
          <a:lstStyle/>
          <a:p>
            <a:pPr algn="ctr" defTabSz="854324" fontAlgn="auto">
              <a:spcBef>
                <a:spcPts val="0"/>
              </a:spcBef>
              <a:spcAft>
                <a:spcPts val="0"/>
              </a:spcAft>
              <a:defRPr/>
            </a:pPr>
            <a:endParaRPr lang="he-IL" sz="7661" b="0" kern="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0" name="Rounded Rectangle 199"/>
          <p:cNvSpPr/>
          <p:nvPr/>
        </p:nvSpPr>
        <p:spPr>
          <a:xfrm>
            <a:off x="20285999" y="8623033"/>
            <a:ext cx="9360000" cy="8023760"/>
          </a:xfrm>
          <a:prstGeom prst="roundRect">
            <a:avLst>
              <a:gd name="adj" fmla="val 2631"/>
            </a:avLst>
          </a:prstGeom>
          <a:noFill/>
          <a:ln w="76200" cap="flat" cmpd="sng" algn="ctr">
            <a:solidFill>
              <a:srgbClr val="124872"/>
            </a:solidFill>
            <a:prstDash val="solid"/>
          </a:ln>
          <a:effectLst/>
        </p:spPr>
        <p:txBody>
          <a:bodyPr rtlCol="1" anchor="ctr"/>
          <a:lstStyle/>
          <a:p>
            <a:pPr algn="ctr" defTabSz="854324" rtl="0" fontAlgn="auto">
              <a:spcBef>
                <a:spcPts val="0"/>
              </a:spcBef>
              <a:spcAft>
                <a:spcPts val="0"/>
              </a:spcAft>
              <a:defRPr/>
            </a:pPr>
            <a:endParaRPr lang="he-IL" sz="7661" b="0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1" name="Rounded Rectangle 199"/>
          <p:cNvSpPr/>
          <p:nvPr/>
        </p:nvSpPr>
        <p:spPr>
          <a:xfrm>
            <a:off x="20285441" y="17114792"/>
            <a:ext cx="9360000" cy="8150743"/>
          </a:xfrm>
          <a:prstGeom prst="roundRect">
            <a:avLst>
              <a:gd name="adj" fmla="val 2631"/>
            </a:avLst>
          </a:prstGeom>
          <a:noFill/>
          <a:ln w="76200" cap="flat" cmpd="sng" algn="ctr">
            <a:solidFill>
              <a:srgbClr val="124872"/>
            </a:solidFill>
            <a:prstDash val="solid"/>
          </a:ln>
          <a:effectLst/>
        </p:spPr>
        <p:txBody>
          <a:bodyPr rtlCol="1" anchor="ctr"/>
          <a:lstStyle/>
          <a:p>
            <a:pPr algn="ctr" defTabSz="854324" rtl="0" fontAlgn="auto">
              <a:spcBef>
                <a:spcPts val="0"/>
              </a:spcBef>
              <a:spcAft>
                <a:spcPts val="0"/>
              </a:spcAft>
              <a:defRPr/>
            </a:pPr>
            <a:endParaRPr lang="he-IL" sz="7661" b="0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3" name="Rounded Rectangle 172"/>
          <p:cNvSpPr/>
          <p:nvPr/>
        </p:nvSpPr>
        <p:spPr>
          <a:xfrm>
            <a:off x="10458000" y="22381091"/>
            <a:ext cx="9360000" cy="19402410"/>
          </a:xfrm>
          <a:prstGeom prst="roundRect">
            <a:avLst>
              <a:gd name="adj" fmla="val 2058"/>
            </a:avLst>
          </a:prstGeom>
          <a:noFill/>
          <a:ln w="76200" cap="flat" cmpd="sng" algn="ctr">
            <a:solidFill>
              <a:srgbClr val="124872"/>
            </a:solidFill>
            <a:prstDash val="solid"/>
          </a:ln>
          <a:effectLst/>
        </p:spPr>
        <p:txBody>
          <a:bodyPr rtlCol="1" anchor="ctr"/>
          <a:lstStyle/>
          <a:p>
            <a:pPr algn="ctr" defTabSz="854324" rtl="0" fontAlgn="auto">
              <a:spcBef>
                <a:spcPts val="0"/>
              </a:spcBef>
              <a:spcAft>
                <a:spcPts val="0"/>
              </a:spcAft>
              <a:defRPr/>
            </a:pPr>
            <a:endParaRPr lang="he-IL" sz="7661" b="0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4" name="Rounded Rectangle 199"/>
          <p:cNvSpPr/>
          <p:nvPr/>
        </p:nvSpPr>
        <p:spPr>
          <a:xfrm>
            <a:off x="20286000" y="25732691"/>
            <a:ext cx="9360000" cy="9716400"/>
          </a:xfrm>
          <a:prstGeom prst="roundRect">
            <a:avLst>
              <a:gd name="adj" fmla="val 2631"/>
            </a:avLst>
          </a:prstGeom>
          <a:noFill/>
          <a:ln w="76200" cap="flat" cmpd="sng" algn="ctr">
            <a:solidFill>
              <a:srgbClr val="124872"/>
            </a:solidFill>
            <a:prstDash val="solid"/>
          </a:ln>
          <a:effectLst/>
        </p:spPr>
        <p:txBody>
          <a:bodyPr rtlCol="1" anchor="ctr"/>
          <a:lstStyle/>
          <a:p>
            <a:pPr algn="ctr" defTabSz="854324" rtl="0" fontAlgn="auto">
              <a:spcBef>
                <a:spcPts val="0"/>
              </a:spcBef>
              <a:spcAft>
                <a:spcPts val="0"/>
              </a:spcAft>
              <a:defRPr/>
            </a:pPr>
            <a:endParaRPr lang="he-IL" sz="7661" b="0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E55B8FF5-8C18-4736-BA9C-E834CBC8147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207" y="687463"/>
            <a:ext cx="6764054" cy="1946058"/>
          </a:xfrm>
          <a:prstGeom prst="rect">
            <a:avLst/>
          </a:prstGeom>
        </p:spPr>
      </p:pic>
      <p:pic>
        <p:nvPicPr>
          <p:cNvPr id="10" name="תמונה 9">
            <a:extLst>
              <a:ext uri="{FF2B5EF4-FFF2-40B4-BE49-F238E27FC236}">
                <a16:creationId xmlns:a16="http://schemas.microsoft.com/office/drawing/2014/main" id="{AE8E910E-0E16-4DE4-A829-4A92CC20EBD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0844" y="694947"/>
            <a:ext cx="9797144" cy="2048284"/>
          </a:xfrm>
          <a:prstGeom prst="rect">
            <a:avLst/>
          </a:prstGeom>
        </p:spPr>
      </p:pic>
      <p:pic>
        <p:nvPicPr>
          <p:cNvPr id="3" name="Picture 2" descr="A person wearing a black and white suit&#10;&#10;Description automatically generated">
            <a:extLst>
              <a:ext uri="{FF2B5EF4-FFF2-40B4-BE49-F238E27FC236}">
                <a16:creationId xmlns:a16="http://schemas.microsoft.com/office/drawing/2014/main" id="{CAC35AB7-E596-752E-7FD5-86964233A46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7153" y="14904121"/>
            <a:ext cx="7772400" cy="4371975"/>
          </a:xfrm>
          <a:prstGeom prst="rect">
            <a:avLst/>
          </a:prstGeom>
        </p:spPr>
      </p:pic>
      <p:pic>
        <p:nvPicPr>
          <p:cNvPr id="57" name="Picture 56" descr="A white square with black background&#10;&#10;Description automatically generated">
            <a:extLst>
              <a:ext uri="{FF2B5EF4-FFF2-40B4-BE49-F238E27FC236}">
                <a16:creationId xmlns:a16="http://schemas.microsoft.com/office/drawing/2014/main" id="{C563224E-1A92-A809-B492-786B14C98844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101" t="8319" r="-1" b="26517"/>
          <a:stretch/>
        </p:blipFill>
        <p:spPr>
          <a:xfrm>
            <a:off x="1831979" y="36236352"/>
            <a:ext cx="2105242" cy="1637521"/>
          </a:xfrm>
          <a:prstGeom prst="rect">
            <a:avLst/>
          </a:prstGeom>
        </p:spPr>
      </p:pic>
      <p:pic>
        <p:nvPicPr>
          <p:cNvPr id="65" name="Picture 64" descr="A black and white checkered board&#10;&#10;Description automatically generated">
            <a:extLst>
              <a:ext uri="{FF2B5EF4-FFF2-40B4-BE49-F238E27FC236}">
                <a16:creationId xmlns:a16="http://schemas.microsoft.com/office/drawing/2014/main" id="{B6E25CD1-91CF-F3A0-2B45-3323EA477F3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4325" y="35977048"/>
            <a:ext cx="2139142" cy="2139142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6E1DB52E-E847-D4B7-F02B-0F433A92B6F2}"/>
              </a:ext>
            </a:extLst>
          </p:cNvPr>
          <p:cNvCxnSpPr>
            <a:cxnSpLocks/>
            <a:stCxn id="57" idx="3"/>
            <a:endCxn id="65" idx="1"/>
          </p:cNvCxnSpPr>
          <p:nvPr/>
        </p:nvCxnSpPr>
        <p:spPr>
          <a:xfrm flipV="1">
            <a:off x="3937221" y="37046619"/>
            <a:ext cx="2577104" cy="8494"/>
          </a:xfrm>
          <a:prstGeom prst="straightConnector1">
            <a:avLst/>
          </a:prstGeom>
          <a:ln w="88900">
            <a:solidFill>
              <a:srgbClr val="465E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 descr="A checkerboard on a table&#10;&#10;Description automatically generated">
            <a:extLst>
              <a:ext uri="{FF2B5EF4-FFF2-40B4-BE49-F238E27FC236}">
                <a16:creationId xmlns:a16="http://schemas.microsoft.com/office/drawing/2014/main" id="{22F77CE5-7D23-374D-9EBB-BF3145DA5A52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64" t="8189" b="26673"/>
          <a:stretch/>
        </p:blipFill>
        <p:spPr>
          <a:xfrm>
            <a:off x="6604678" y="32917373"/>
            <a:ext cx="2134344" cy="1647494"/>
          </a:xfrm>
          <a:prstGeom prst="rect">
            <a:avLst/>
          </a:prstGeom>
        </p:spPr>
      </p:pic>
      <p:sp>
        <p:nvSpPr>
          <p:cNvPr id="35" name="Text Box 50">
            <a:extLst>
              <a:ext uri="{FF2B5EF4-FFF2-40B4-BE49-F238E27FC236}">
                <a16:creationId xmlns:a16="http://schemas.microsoft.com/office/drawing/2014/main" id="{94B6BA34-5F86-5432-3E05-EAF594657248}"/>
              </a:ext>
            </a:extLst>
          </p:cNvPr>
          <p:cNvSpPr txBox="1"/>
          <p:nvPr/>
        </p:nvSpPr>
        <p:spPr>
          <a:xfrm>
            <a:off x="7038281" y="35386561"/>
            <a:ext cx="1091229" cy="713651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800100" rtl="0">
              <a:lnSpc>
                <a:spcPct val="90000"/>
              </a:lnSpc>
              <a:spcAft>
                <a:spcPct val="35000"/>
              </a:spcAft>
            </a:pPr>
            <a:r>
              <a:rPr lang="en-US" sz="2000" b="0" dirty="0">
                <a:latin typeface="Arial" panose="020B0604020202020204" pitchFamily="34" charset="0"/>
                <a:cs typeface="Arial" panose="020B0604020202020204" pitchFamily="34" charset="0"/>
              </a:rPr>
              <a:t>Warped Frame</a:t>
            </a:r>
          </a:p>
        </p:txBody>
      </p:sp>
      <p:cxnSp>
        <p:nvCxnSpPr>
          <p:cNvPr id="51" name="Elbow Connector 50">
            <a:extLst>
              <a:ext uri="{FF2B5EF4-FFF2-40B4-BE49-F238E27FC236}">
                <a16:creationId xmlns:a16="http://schemas.microsoft.com/office/drawing/2014/main" id="{3AE931E9-FC12-5148-1AB9-3E56E14BDDD8}"/>
              </a:ext>
            </a:extLst>
          </p:cNvPr>
          <p:cNvCxnSpPr>
            <a:cxnSpLocks/>
            <a:stCxn id="24" idx="3"/>
            <a:endCxn id="57" idx="1"/>
          </p:cNvCxnSpPr>
          <p:nvPr/>
        </p:nvCxnSpPr>
        <p:spPr>
          <a:xfrm flipH="1">
            <a:off x="1831979" y="33741120"/>
            <a:ext cx="6907043" cy="3313993"/>
          </a:xfrm>
          <a:prstGeom prst="bentConnector5">
            <a:avLst>
              <a:gd name="adj1" fmla="val -4112"/>
              <a:gd name="adj2" fmla="val 44501"/>
              <a:gd name="adj3" fmla="val 108258"/>
            </a:avLst>
          </a:prstGeom>
          <a:ln w="88900">
            <a:solidFill>
              <a:srgbClr val="465E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 Box 50">
            <a:extLst>
              <a:ext uri="{FF2B5EF4-FFF2-40B4-BE49-F238E27FC236}">
                <a16:creationId xmlns:a16="http://schemas.microsoft.com/office/drawing/2014/main" id="{3C5D9CA5-68BA-374C-7C6A-983557881514}"/>
              </a:ext>
            </a:extLst>
          </p:cNvPr>
          <p:cNvSpPr txBox="1"/>
          <p:nvPr/>
        </p:nvSpPr>
        <p:spPr>
          <a:xfrm>
            <a:off x="4618175" y="34487707"/>
            <a:ext cx="960691" cy="713651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800100" rtl="0">
              <a:lnSpc>
                <a:spcPct val="90000"/>
              </a:lnSpc>
              <a:spcAft>
                <a:spcPct val="35000"/>
              </a:spcAft>
            </a:pPr>
            <a:r>
              <a:rPr lang="en-US" sz="2000" b="0" dirty="0">
                <a:latin typeface="Arial" panose="020B0604020202020204" pitchFamily="34" charset="0"/>
                <a:cs typeface="Arial" panose="020B0604020202020204" pitchFamily="34" charset="0"/>
              </a:rPr>
              <a:t>Find ROI</a:t>
            </a:r>
          </a:p>
        </p:txBody>
      </p:sp>
      <p:sp>
        <p:nvSpPr>
          <p:cNvPr id="76" name="Text Box 50">
            <a:extLst>
              <a:ext uri="{FF2B5EF4-FFF2-40B4-BE49-F238E27FC236}">
                <a16:creationId xmlns:a16="http://schemas.microsoft.com/office/drawing/2014/main" id="{EF7F4FC5-DD38-9D50-55EB-34021772BF38}"/>
              </a:ext>
            </a:extLst>
          </p:cNvPr>
          <p:cNvSpPr txBox="1"/>
          <p:nvPr/>
        </p:nvSpPr>
        <p:spPr>
          <a:xfrm>
            <a:off x="2410936" y="35844465"/>
            <a:ext cx="960691" cy="356826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800100" rtl="0">
              <a:lnSpc>
                <a:spcPct val="90000"/>
              </a:lnSpc>
              <a:spcAft>
                <a:spcPct val="35000"/>
              </a:spcAft>
            </a:pPr>
            <a:r>
              <a:rPr lang="en-US" sz="2000" b="0" dirty="0">
                <a:latin typeface="Arial" panose="020B0604020202020204" pitchFamily="34" charset="0"/>
                <a:cs typeface="Arial" panose="020B0604020202020204" pitchFamily="34" charset="0"/>
              </a:rPr>
              <a:t>ROI</a:t>
            </a:r>
          </a:p>
        </p:txBody>
      </p:sp>
      <p:sp>
        <p:nvSpPr>
          <p:cNvPr id="77" name="Text Box 50">
            <a:extLst>
              <a:ext uri="{FF2B5EF4-FFF2-40B4-BE49-F238E27FC236}">
                <a16:creationId xmlns:a16="http://schemas.microsoft.com/office/drawing/2014/main" id="{AB401AE3-A253-7033-0014-128D162E58C7}"/>
              </a:ext>
            </a:extLst>
          </p:cNvPr>
          <p:cNvSpPr txBox="1"/>
          <p:nvPr/>
        </p:nvSpPr>
        <p:spPr>
          <a:xfrm>
            <a:off x="4618174" y="36341461"/>
            <a:ext cx="960691" cy="713651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800100" rtl="0">
              <a:lnSpc>
                <a:spcPct val="90000"/>
              </a:lnSpc>
              <a:spcAft>
                <a:spcPct val="35000"/>
              </a:spcAft>
            </a:pPr>
            <a:r>
              <a:rPr lang="en-US" sz="2000" b="0" dirty="0">
                <a:latin typeface="Arial" panose="020B0604020202020204" pitchFamily="34" charset="0"/>
                <a:cs typeface="Arial" panose="020B0604020202020204" pitchFamily="34" charset="0"/>
              </a:rPr>
              <a:t>Warp Frame</a:t>
            </a:r>
          </a:p>
        </p:txBody>
      </p:sp>
      <p:pic>
        <p:nvPicPr>
          <p:cNvPr id="11" name="Picture 10" descr="A screenshot of a computer&#10;&#10;Description automatically generated">
            <a:extLst>
              <a:ext uri="{FF2B5EF4-FFF2-40B4-BE49-F238E27FC236}">
                <a16:creationId xmlns:a16="http://schemas.microsoft.com/office/drawing/2014/main" id="{2AA5E9C8-B1FC-86F3-331A-6EBD79CCE69E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06" t="22175" r="44790" b="31834"/>
          <a:stretch/>
        </p:blipFill>
        <p:spPr>
          <a:xfrm>
            <a:off x="11751038" y="13085275"/>
            <a:ext cx="2642042" cy="2701194"/>
          </a:xfrm>
          <a:prstGeom prst="rect">
            <a:avLst/>
          </a:prstGeom>
        </p:spPr>
      </p:pic>
      <p:pic>
        <p:nvPicPr>
          <p:cNvPr id="30" name="Picture 29" descr="A screenshot of a computer&#10;&#10;Description automatically generated">
            <a:extLst>
              <a:ext uri="{FF2B5EF4-FFF2-40B4-BE49-F238E27FC236}">
                <a16:creationId xmlns:a16="http://schemas.microsoft.com/office/drawing/2014/main" id="{C859E0A4-635E-40F3-B2A9-15E43F681DAA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76" t="22056" r="44790" b="31834"/>
          <a:stretch/>
        </p:blipFill>
        <p:spPr>
          <a:xfrm>
            <a:off x="15748149" y="13082142"/>
            <a:ext cx="2666057" cy="2708188"/>
          </a:xfrm>
          <a:prstGeom prst="rect">
            <a:avLst/>
          </a:prstGeo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40F19DD3-07B7-740A-9FF3-59F6BD6566BB}"/>
              </a:ext>
            </a:extLst>
          </p:cNvPr>
          <p:cNvSpPr/>
          <p:nvPr/>
        </p:nvSpPr>
        <p:spPr bwMode="auto">
          <a:xfrm>
            <a:off x="17691343" y="14407712"/>
            <a:ext cx="66990" cy="74247"/>
          </a:xfrm>
          <a:prstGeom prst="ellipse">
            <a:avLst/>
          </a:prstGeom>
          <a:solidFill>
            <a:srgbClr val="92D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FCFBDFFB-CBC7-2A59-FE64-029E4E164A07}"/>
              </a:ext>
            </a:extLst>
          </p:cNvPr>
          <p:cNvSpPr/>
          <p:nvPr/>
        </p:nvSpPr>
        <p:spPr bwMode="auto">
          <a:xfrm>
            <a:off x="17691343" y="14740231"/>
            <a:ext cx="72000" cy="74247"/>
          </a:xfrm>
          <a:prstGeom prst="ellipse">
            <a:avLst/>
          </a:prstGeom>
          <a:solidFill>
            <a:srgbClr val="92D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B55282D9-BFB3-8358-82D6-B83613BC913B}"/>
              </a:ext>
            </a:extLst>
          </p:cNvPr>
          <p:cNvSpPr/>
          <p:nvPr/>
        </p:nvSpPr>
        <p:spPr bwMode="auto">
          <a:xfrm>
            <a:off x="18034149" y="14407712"/>
            <a:ext cx="66990" cy="74247"/>
          </a:xfrm>
          <a:prstGeom prst="ellipse">
            <a:avLst/>
          </a:prstGeom>
          <a:solidFill>
            <a:srgbClr val="92D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E2F39FBA-0C78-4BD8-3744-871599E751D4}"/>
              </a:ext>
            </a:extLst>
          </p:cNvPr>
          <p:cNvSpPr/>
          <p:nvPr/>
        </p:nvSpPr>
        <p:spPr bwMode="auto">
          <a:xfrm>
            <a:off x="18034149" y="14740231"/>
            <a:ext cx="72000" cy="74247"/>
          </a:xfrm>
          <a:prstGeom prst="ellipse">
            <a:avLst/>
          </a:prstGeom>
          <a:solidFill>
            <a:srgbClr val="92D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3806D9D5-2DC2-1B96-7EA2-E212B0A347E4}"/>
              </a:ext>
            </a:extLst>
          </p:cNvPr>
          <p:cNvSpPr/>
          <p:nvPr/>
        </p:nvSpPr>
        <p:spPr bwMode="auto">
          <a:xfrm>
            <a:off x="17344149" y="14407712"/>
            <a:ext cx="66990" cy="74247"/>
          </a:xfrm>
          <a:prstGeom prst="ellipse">
            <a:avLst/>
          </a:prstGeom>
          <a:solidFill>
            <a:srgbClr val="92D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239C2A82-6445-E51E-7122-3117DFCDC0C7}"/>
              </a:ext>
            </a:extLst>
          </p:cNvPr>
          <p:cNvSpPr/>
          <p:nvPr/>
        </p:nvSpPr>
        <p:spPr bwMode="auto">
          <a:xfrm>
            <a:off x="17344149" y="14740231"/>
            <a:ext cx="72000" cy="74247"/>
          </a:xfrm>
          <a:prstGeom prst="ellipse">
            <a:avLst/>
          </a:prstGeom>
          <a:solidFill>
            <a:srgbClr val="92D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3A4B34BE-021F-DC4F-48E3-C5C29108FF02}"/>
              </a:ext>
            </a:extLst>
          </p:cNvPr>
          <p:cNvSpPr/>
          <p:nvPr/>
        </p:nvSpPr>
        <p:spPr bwMode="auto">
          <a:xfrm>
            <a:off x="17043549" y="14407712"/>
            <a:ext cx="66990" cy="74247"/>
          </a:xfrm>
          <a:prstGeom prst="ellipse">
            <a:avLst/>
          </a:prstGeom>
          <a:solidFill>
            <a:srgbClr val="92D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C97E17BB-CCDF-902E-A04E-30A126BCE6E1}"/>
              </a:ext>
            </a:extLst>
          </p:cNvPr>
          <p:cNvSpPr/>
          <p:nvPr/>
        </p:nvSpPr>
        <p:spPr bwMode="auto">
          <a:xfrm>
            <a:off x="17043549" y="14740231"/>
            <a:ext cx="72000" cy="74247"/>
          </a:xfrm>
          <a:prstGeom prst="ellipse">
            <a:avLst/>
          </a:prstGeom>
          <a:solidFill>
            <a:srgbClr val="92D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6B0C38A-2CAB-D869-B3E3-CD4A59BCD7D1}"/>
              </a:ext>
            </a:extLst>
          </p:cNvPr>
          <p:cNvSpPr/>
          <p:nvPr/>
        </p:nvSpPr>
        <p:spPr bwMode="auto">
          <a:xfrm>
            <a:off x="16683343" y="14407712"/>
            <a:ext cx="66990" cy="74247"/>
          </a:xfrm>
          <a:prstGeom prst="ellipse">
            <a:avLst/>
          </a:prstGeom>
          <a:solidFill>
            <a:srgbClr val="92D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79F3B7EB-2A58-E860-562A-A5B282A13077}"/>
              </a:ext>
            </a:extLst>
          </p:cNvPr>
          <p:cNvSpPr/>
          <p:nvPr/>
        </p:nvSpPr>
        <p:spPr bwMode="auto">
          <a:xfrm>
            <a:off x="16683343" y="14740231"/>
            <a:ext cx="72000" cy="74247"/>
          </a:xfrm>
          <a:prstGeom prst="ellipse">
            <a:avLst/>
          </a:prstGeom>
          <a:solidFill>
            <a:srgbClr val="92D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1AC1D2B6-C544-6E7C-FEAB-2419260D5060}"/>
              </a:ext>
            </a:extLst>
          </p:cNvPr>
          <p:cNvSpPr/>
          <p:nvPr/>
        </p:nvSpPr>
        <p:spPr bwMode="auto">
          <a:xfrm>
            <a:off x="16359343" y="14407712"/>
            <a:ext cx="66990" cy="74247"/>
          </a:xfrm>
          <a:prstGeom prst="ellipse">
            <a:avLst/>
          </a:prstGeom>
          <a:solidFill>
            <a:srgbClr val="92D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0C7D6560-6547-C402-3ED0-02BBE0EA145A}"/>
              </a:ext>
            </a:extLst>
          </p:cNvPr>
          <p:cNvSpPr/>
          <p:nvPr/>
        </p:nvSpPr>
        <p:spPr bwMode="auto">
          <a:xfrm>
            <a:off x="16359343" y="14740231"/>
            <a:ext cx="72000" cy="74247"/>
          </a:xfrm>
          <a:prstGeom prst="ellipse">
            <a:avLst/>
          </a:prstGeom>
          <a:solidFill>
            <a:srgbClr val="92D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F05339D6-3A0B-CE71-8596-579622DF77AB}"/>
              </a:ext>
            </a:extLst>
          </p:cNvPr>
          <p:cNvSpPr/>
          <p:nvPr/>
        </p:nvSpPr>
        <p:spPr bwMode="auto">
          <a:xfrm>
            <a:off x="16048749" y="14407712"/>
            <a:ext cx="66990" cy="74247"/>
          </a:xfrm>
          <a:prstGeom prst="ellipse">
            <a:avLst/>
          </a:prstGeom>
          <a:solidFill>
            <a:srgbClr val="92D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C4BC7E3F-8947-B1EB-4F2C-E17C7990D526}"/>
              </a:ext>
            </a:extLst>
          </p:cNvPr>
          <p:cNvSpPr/>
          <p:nvPr/>
        </p:nvSpPr>
        <p:spPr bwMode="auto">
          <a:xfrm>
            <a:off x="16048749" y="14740231"/>
            <a:ext cx="72000" cy="74247"/>
          </a:xfrm>
          <a:prstGeom prst="ellipse">
            <a:avLst/>
          </a:prstGeom>
          <a:solidFill>
            <a:srgbClr val="92D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28328349-CDC9-5ECF-F13E-C865BA573164}"/>
              </a:ext>
            </a:extLst>
          </p:cNvPr>
          <p:cNvSpPr/>
          <p:nvPr/>
        </p:nvSpPr>
        <p:spPr bwMode="auto">
          <a:xfrm>
            <a:off x="18029949" y="15067746"/>
            <a:ext cx="66990" cy="74247"/>
          </a:xfrm>
          <a:prstGeom prst="ellipse">
            <a:avLst/>
          </a:prstGeom>
          <a:solidFill>
            <a:srgbClr val="92D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97C1FAD0-7D96-35E9-1A9F-160975F4E418}"/>
              </a:ext>
            </a:extLst>
          </p:cNvPr>
          <p:cNvSpPr/>
          <p:nvPr/>
        </p:nvSpPr>
        <p:spPr bwMode="auto">
          <a:xfrm>
            <a:off x="18029949" y="15400265"/>
            <a:ext cx="72000" cy="74247"/>
          </a:xfrm>
          <a:prstGeom prst="ellipse">
            <a:avLst/>
          </a:prstGeom>
          <a:solidFill>
            <a:srgbClr val="92D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9FE7F606-EA6E-4599-2C6D-1D318CC58D95}"/>
              </a:ext>
            </a:extLst>
          </p:cNvPr>
          <p:cNvSpPr/>
          <p:nvPr/>
        </p:nvSpPr>
        <p:spPr bwMode="auto">
          <a:xfrm>
            <a:off x="17691343" y="15067746"/>
            <a:ext cx="66990" cy="74247"/>
          </a:xfrm>
          <a:prstGeom prst="ellipse">
            <a:avLst/>
          </a:prstGeom>
          <a:solidFill>
            <a:srgbClr val="92D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79D230CE-36C9-9F83-FF4D-A64C0BC978BF}"/>
              </a:ext>
            </a:extLst>
          </p:cNvPr>
          <p:cNvSpPr/>
          <p:nvPr/>
        </p:nvSpPr>
        <p:spPr bwMode="auto">
          <a:xfrm>
            <a:off x="17691343" y="15400265"/>
            <a:ext cx="72000" cy="74247"/>
          </a:xfrm>
          <a:prstGeom prst="ellipse">
            <a:avLst/>
          </a:prstGeom>
          <a:solidFill>
            <a:srgbClr val="92D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B31EDDE3-50CB-CC2A-A89B-62C19F92FF50}"/>
              </a:ext>
            </a:extLst>
          </p:cNvPr>
          <p:cNvSpPr/>
          <p:nvPr/>
        </p:nvSpPr>
        <p:spPr bwMode="auto">
          <a:xfrm>
            <a:off x="17344149" y="15067746"/>
            <a:ext cx="66990" cy="74247"/>
          </a:xfrm>
          <a:prstGeom prst="ellipse">
            <a:avLst/>
          </a:prstGeom>
          <a:solidFill>
            <a:srgbClr val="92D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4FCE7192-F547-F169-5885-798CA528B468}"/>
              </a:ext>
            </a:extLst>
          </p:cNvPr>
          <p:cNvSpPr/>
          <p:nvPr/>
        </p:nvSpPr>
        <p:spPr bwMode="auto">
          <a:xfrm>
            <a:off x="17344149" y="15400265"/>
            <a:ext cx="72000" cy="74247"/>
          </a:xfrm>
          <a:prstGeom prst="ellipse">
            <a:avLst/>
          </a:prstGeom>
          <a:solidFill>
            <a:srgbClr val="92D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8854CB1F-3B57-AE07-565C-863353FEC20D}"/>
              </a:ext>
            </a:extLst>
          </p:cNvPr>
          <p:cNvSpPr/>
          <p:nvPr/>
        </p:nvSpPr>
        <p:spPr bwMode="auto">
          <a:xfrm>
            <a:off x="17043549" y="15067746"/>
            <a:ext cx="66990" cy="74247"/>
          </a:xfrm>
          <a:prstGeom prst="ellipse">
            <a:avLst/>
          </a:prstGeom>
          <a:solidFill>
            <a:srgbClr val="92D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2372E890-03D2-C099-BC91-C567D7B12EF5}"/>
              </a:ext>
            </a:extLst>
          </p:cNvPr>
          <p:cNvSpPr/>
          <p:nvPr/>
        </p:nvSpPr>
        <p:spPr bwMode="auto">
          <a:xfrm>
            <a:off x="17043549" y="15400265"/>
            <a:ext cx="72000" cy="74247"/>
          </a:xfrm>
          <a:prstGeom prst="ellipse">
            <a:avLst/>
          </a:prstGeom>
          <a:solidFill>
            <a:srgbClr val="92D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E71CD7FB-3586-D5A3-9A30-2D8E5F56C29F}"/>
              </a:ext>
            </a:extLst>
          </p:cNvPr>
          <p:cNvSpPr/>
          <p:nvPr/>
        </p:nvSpPr>
        <p:spPr bwMode="auto">
          <a:xfrm>
            <a:off x="16683343" y="15067746"/>
            <a:ext cx="66990" cy="74247"/>
          </a:xfrm>
          <a:prstGeom prst="ellipse">
            <a:avLst/>
          </a:prstGeom>
          <a:solidFill>
            <a:srgbClr val="92D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47C61527-2C3F-3E41-A1A9-2C22954CCE7A}"/>
              </a:ext>
            </a:extLst>
          </p:cNvPr>
          <p:cNvSpPr/>
          <p:nvPr/>
        </p:nvSpPr>
        <p:spPr bwMode="auto">
          <a:xfrm>
            <a:off x="16683343" y="15400265"/>
            <a:ext cx="72000" cy="74247"/>
          </a:xfrm>
          <a:prstGeom prst="ellipse">
            <a:avLst/>
          </a:prstGeom>
          <a:solidFill>
            <a:srgbClr val="92D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81A25D7D-929D-CDA7-C7E9-BE2526F43A04}"/>
              </a:ext>
            </a:extLst>
          </p:cNvPr>
          <p:cNvSpPr/>
          <p:nvPr/>
        </p:nvSpPr>
        <p:spPr bwMode="auto">
          <a:xfrm>
            <a:off x="16359343" y="15067746"/>
            <a:ext cx="66990" cy="74247"/>
          </a:xfrm>
          <a:prstGeom prst="ellipse">
            <a:avLst/>
          </a:prstGeom>
          <a:solidFill>
            <a:srgbClr val="92D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339CF58D-D29B-1A95-76DA-803F8509D401}"/>
              </a:ext>
            </a:extLst>
          </p:cNvPr>
          <p:cNvSpPr/>
          <p:nvPr/>
        </p:nvSpPr>
        <p:spPr bwMode="auto">
          <a:xfrm>
            <a:off x="16359343" y="15400265"/>
            <a:ext cx="72000" cy="74247"/>
          </a:xfrm>
          <a:prstGeom prst="ellipse">
            <a:avLst/>
          </a:prstGeom>
          <a:solidFill>
            <a:srgbClr val="92D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717A3BFA-48DF-E5EA-13CF-308FC32E7261}"/>
              </a:ext>
            </a:extLst>
          </p:cNvPr>
          <p:cNvSpPr/>
          <p:nvPr/>
        </p:nvSpPr>
        <p:spPr bwMode="auto">
          <a:xfrm>
            <a:off x="16048749" y="15067746"/>
            <a:ext cx="66990" cy="74247"/>
          </a:xfrm>
          <a:prstGeom prst="ellipse">
            <a:avLst/>
          </a:prstGeom>
          <a:solidFill>
            <a:srgbClr val="92D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B862B378-077C-C939-2394-FAB00F930AA6}"/>
              </a:ext>
            </a:extLst>
          </p:cNvPr>
          <p:cNvSpPr/>
          <p:nvPr/>
        </p:nvSpPr>
        <p:spPr bwMode="auto">
          <a:xfrm>
            <a:off x="16048749" y="15400265"/>
            <a:ext cx="72000" cy="74247"/>
          </a:xfrm>
          <a:prstGeom prst="ellipse">
            <a:avLst/>
          </a:prstGeom>
          <a:solidFill>
            <a:srgbClr val="92D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7DE01736-E75A-69CB-B9BA-31127BF4A8CF}"/>
              </a:ext>
            </a:extLst>
          </p:cNvPr>
          <p:cNvSpPr/>
          <p:nvPr/>
        </p:nvSpPr>
        <p:spPr bwMode="auto">
          <a:xfrm>
            <a:off x="16048749" y="13417112"/>
            <a:ext cx="66990" cy="74247"/>
          </a:xfrm>
          <a:prstGeom prst="ellipse">
            <a:avLst/>
          </a:prstGeom>
          <a:solidFill>
            <a:srgbClr val="92D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26DC9E41-34E7-57F8-B9BE-64FF7C9D1CB9}"/>
              </a:ext>
            </a:extLst>
          </p:cNvPr>
          <p:cNvSpPr/>
          <p:nvPr/>
        </p:nvSpPr>
        <p:spPr bwMode="auto">
          <a:xfrm>
            <a:off x="16048749" y="13749631"/>
            <a:ext cx="72000" cy="74247"/>
          </a:xfrm>
          <a:prstGeom prst="ellipse">
            <a:avLst/>
          </a:prstGeom>
          <a:solidFill>
            <a:srgbClr val="92D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E4DDB2CC-216E-63A2-F619-40AA6BCE7E9C}"/>
              </a:ext>
            </a:extLst>
          </p:cNvPr>
          <p:cNvSpPr/>
          <p:nvPr/>
        </p:nvSpPr>
        <p:spPr bwMode="auto">
          <a:xfrm>
            <a:off x="16048749" y="14077146"/>
            <a:ext cx="66990" cy="74247"/>
          </a:xfrm>
          <a:prstGeom prst="ellipse">
            <a:avLst/>
          </a:prstGeom>
          <a:solidFill>
            <a:srgbClr val="92D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86EBD75E-440B-294D-8621-7A2C2A80EA7D}"/>
              </a:ext>
            </a:extLst>
          </p:cNvPr>
          <p:cNvSpPr/>
          <p:nvPr/>
        </p:nvSpPr>
        <p:spPr bwMode="auto">
          <a:xfrm>
            <a:off x="16353549" y="13417112"/>
            <a:ext cx="66990" cy="74247"/>
          </a:xfrm>
          <a:prstGeom prst="ellipse">
            <a:avLst/>
          </a:prstGeom>
          <a:solidFill>
            <a:srgbClr val="92D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DFEF7368-DFF7-EC71-44DA-C59860E95E13}"/>
              </a:ext>
            </a:extLst>
          </p:cNvPr>
          <p:cNvSpPr/>
          <p:nvPr/>
        </p:nvSpPr>
        <p:spPr bwMode="auto">
          <a:xfrm>
            <a:off x="16353549" y="13749631"/>
            <a:ext cx="72000" cy="74247"/>
          </a:xfrm>
          <a:prstGeom prst="ellipse">
            <a:avLst/>
          </a:prstGeom>
          <a:solidFill>
            <a:srgbClr val="92D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5894297A-653B-5A2A-7B6C-CE5660DA4493}"/>
              </a:ext>
            </a:extLst>
          </p:cNvPr>
          <p:cNvSpPr/>
          <p:nvPr/>
        </p:nvSpPr>
        <p:spPr bwMode="auto">
          <a:xfrm>
            <a:off x="16353549" y="14077146"/>
            <a:ext cx="66990" cy="74247"/>
          </a:xfrm>
          <a:prstGeom prst="ellipse">
            <a:avLst/>
          </a:prstGeom>
          <a:solidFill>
            <a:srgbClr val="92D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5E5B3926-5872-4280-9725-9CAE617B3392}"/>
              </a:ext>
            </a:extLst>
          </p:cNvPr>
          <p:cNvSpPr/>
          <p:nvPr/>
        </p:nvSpPr>
        <p:spPr bwMode="auto">
          <a:xfrm>
            <a:off x="16701343" y="13417112"/>
            <a:ext cx="66990" cy="74247"/>
          </a:xfrm>
          <a:prstGeom prst="ellipse">
            <a:avLst/>
          </a:prstGeom>
          <a:solidFill>
            <a:srgbClr val="92D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39B381E1-BCBC-FA6D-27E2-7AFB6CA6A2AE}"/>
              </a:ext>
            </a:extLst>
          </p:cNvPr>
          <p:cNvSpPr/>
          <p:nvPr/>
        </p:nvSpPr>
        <p:spPr bwMode="auto">
          <a:xfrm>
            <a:off x="16701343" y="13749631"/>
            <a:ext cx="72000" cy="74247"/>
          </a:xfrm>
          <a:prstGeom prst="ellipse">
            <a:avLst/>
          </a:prstGeom>
          <a:solidFill>
            <a:srgbClr val="92D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434A3D4B-84F2-8FA8-BC3E-12242C898442}"/>
              </a:ext>
            </a:extLst>
          </p:cNvPr>
          <p:cNvSpPr/>
          <p:nvPr/>
        </p:nvSpPr>
        <p:spPr bwMode="auto">
          <a:xfrm>
            <a:off x="16701343" y="14077146"/>
            <a:ext cx="66990" cy="74247"/>
          </a:xfrm>
          <a:prstGeom prst="ellipse">
            <a:avLst/>
          </a:prstGeom>
          <a:solidFill>
            <a:srgbClr val="92D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635F6D2B-2542-DBD5-71EE-FCC545D53BA3}"/>
              </a:ext>
            </a:extLst>
          </p:cNvPr>
          <p:cNvSpPr/>
          <p:nvPr/>
        </p:nvSpPr>
        <p:spPr bwMode="auto">
          <a:xfrm>
            <a:off x="17043549" y="13417112"/>
            <a:ext cx="66990" cy="74247"/>
          </a:xfrm>
          <a:prstGeom prst="ellipse">
            <a:avLst/>
          </a:prstGeom>
          <a:solidFill>
            <a:srgbClr val="92D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8A605DEC-9BA8-665C-293B-9652BD61C2C2}"/>
              </a:ext>
            </a:extLst>
          </p:cNvPr>
          <p:cNvSpPr/>
          <p:nvPr/>
        </p:nvSpPr>
        <p:spPr bwMode="auto">
          <a:xfrm>
            <a:off x="17043549" y="13749631"/>
            <a:ext cx="72000" cy="74247"/>
          </a:xfrm>
          <a:prstGeom prst="ellipse">
            <a:avLst/>
          </a:prstGeom>
          <a:solidFill>
            <a:srgbClr val="92D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1EAB43D2-B15E-C1A0-4301-469E1C0C38B8}"/>
              </a:ext>
            </a:extLst>
          </p:cNvPr>
          <p:cNvSpPr/>
          <p:nvPr/>
        </p:nvSpPr>
        <p:spPr bwMode="auto">
          <a:xfrm>
            <a:off x="17043549" y="14077146"/>
            <a:ext cx="66990" cy="74247"/>
          </a:xfrm>
          <a:prstGeom prst="ellipse">
            <a:avLst/>
          </a:prstGeom>
          <a:solidFill>
            <a:srgbClr val="92D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CFFA6E66-BE2B-CBE6-84BE-FCB98BFCBB78}"/>
              </a:ext>
            </a:extLst>
          </p:cNvPr>
          <p:cNvSpPr/>
          <p:nvPr/>
        </p:nvSpPr>
        <p:spPr bwMode="auto">
          <a:xfrm>
            <a:off x="17367343" y="13417112"/>
            <a:ext cx="66990" cy="74247"/>
          </a:xfrm>
          <a:prstGeom prst="ellipse">
            <a:avLst/>
          </a:prstGeom>
          <a:solidFill>
            <a:srgbClr val="92D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D984F6F1-47F1-7458-6260-692ABC29143A}"/>
              </a:ext>
            </a:extLst>
          </p:cNvPr>
          <p:cNvSpPr/>
          <p:nvPr/>
        </p:nvSpPr>
        <p:spPr bwMode="auto">
          <a:xfrm>
            <a:off x="17367343" y="13749631"/>
            <a:ext cx="72000" cy="74247"/>
          </a:xfrm>
          <a:prstGeom prst="ellipse">
            <a:avLst/>
          </a:prstGeom>
          <a:solidFill>
            <a:srgbClr val="92D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7960FB18-D636-8F12-1409-CCB193635ADC}"/>
              </a:ext>
            </a:extLst>
          </p:cNvPr>
          <p:cNvSpPr/>
          <p:nvPr/>
        </p:nvSpPr>
        <p:spPr bwMode="auto">
          <a:xfrm>
            <a:off x="17367343" y="14077146"/>
            <a:ext cx="66990" cy="74247"/>
          </a:xfrm>
          <a:prstGeom prst="ellipse">
            <a:avLst/>
          </a:prstGeom>
          <a:solidFill>
            <a:srgbClr val="92D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0BA32296-54EA-6A36-7D40-7D7C651F13CF}"/>
              </a:ext>
            </a:extLst>
          </p:cNvPr>
          <p:cNvSpPr/>
          <p:nvPr/>
        </p:nvSpPr>
        <p:spPr bwMode="auto">
          <a:xfrm>
            <a:off x="17691343" y="13417112"/>
            <a:ext cx="66990" cy="74247"/>
          </a:xfrm>
          <a:prstGeom prst="ellipse">
            <a:avLst/>
          </a:prstGeom>
          <a:solidFill>
            <a:srgbClr val="92D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70FE5C4E-9709-9A03-7FF8-8DABB5798458}"/>
              </a:ext>
            </a:extLst>
          </p:cNvPr>
          <p:cNvSpPr/>
          <p:nvPr/>
        </p:nvSpPr>
        <p:spPr bwMode="auto">
          <a:xfrm>
            <a:off x="17691343" y="13749631"/>
            <a:ext cx="72000" cy="74247"/>
          </a:xfrm>
          <a:prstGeom prst="ellipse">
            <a:avLst/>
          </a:prstGeom>
          <a:solidFill>
            <a:srgbClr val="92D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DA189148-17B3-F8E4-912E-E57D76AEFC0C}"/>
              </a:ext>
            </a:extLst>
          </p:cNvPr>
          <p:cNvSpPr/>
          <p:nvPr/>
        </p:nvSpPr>
        <p:spPr bwMode="auto">
          <a:xfrm>
            <a:off x="17691343" y="14077146"/>
            <a:ext cx="66990" cy="74247"/>
          </a:xfrm>
          <a:prstGeom prst="ellipse">
            <a:avLst/>
          </a:prstGeom>
          <a:solidFill>
            <a:srgbClr val="92D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3C4B35A5-5C34-D7B6-E4FE-4EDEF6552F8A}"/>
              </a:ext>
            </a:extLst>
          </p:cNvPr>
          <p:cNvSpPr/>
          <p:nvPr/>
        </p:nvSpPr>
        <p:spPr bwMode="auto">
          <a:xfrm>
            <a:off x="18034149" y="13417112"/>
            <a:ext cx="66990" cy="74247"/>
          </a:xfrm>
          <a:prstGeom prst="ellipse">
            <a:avLst/>
          </a:prstGeom>
          <a:solidFill>
            <a:srgbClr val="92D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F99581A4-E37D-94B0-D60A-73A3C297F436}"/>
              </a:ext>
            </a:extLst>
          </p:cNvPr>
          <p:cNvSpPr/>
          <p:nvPr/>
        </p:nvSpPr>
        <p:spPr bwMode="auto">
          <a:xfrm>
            <a:off x="18034149" y="13749631"/>
            <a:ext cx="72000" cy="74247"/>
          </a:xfrm>
          <a:prstGeom prst="ellipse">
            <a:avLst/>
          </a:prstGeom>
          <a:solidFill>
            <a:srgbClr val="92D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DBC579A2-87A5-783A-3264-8236C5F5808C}"/>
              </a:ext>
            </a:extLst>
          </p:cNvPr>
          <p:cNvSpPr/>
          <p:nvPr/>
        </p:nvSpPr>
        <p:spPr bwMode="auto">
          <a:xfrm>
            <a:off x="18034149" y="14077146"/>
            <a:ext cx="66990" cy="74247"/>
          </a:xfrm>
          <a:prstGeom prst="ellipse">
            <a:avLst/>
          </a:prstGeom>
          <a:solidFill>
            <a:srgbClr val="92D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0FC9F97E-94E3-B3E6-F593-E3F2F734E573}"/>
              </a:ext>
            </a:extLst>
          </p:cNvPr>
          <p:cNvSpPr/>
          <p:nvPr/>
        </p:nvSpPr>
        <p:spPr bwMode="auto">
          <a:xfrm>
            <a:off x="18338949" y="14407712"/>
            <a:ext cx="66990" cy="74247"/>
          </a:xfrm>
          <a:prstGeom prst="ellipse">
            <a:avLst/>
          </a:prstGeom>
          <a:solidFill>
            <a:schemeClr val="accent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65091E6E-A185-3C2A-24E8-DAE540D04BFA}"/>
              </a:ext>
            </a:extLst>
          </p:cNvPr>
          <p:cNvSpPr/>
          <p:nvPr/>
        </p:nvSpPr>
        <p:spPr bwMode="auto">
          <a:xfrm>
            <a:off x="18338949" y="14740231"/>
            <a:ext cx="72000" cy="74247"/>
          </a:xfrm>
          <a:prstGeom prst="ellipse">
            <a:avLst/>
          </a:prstGeom>
          <a:solidFill>
            <a:schemeClr val="accent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EC93C63A-1EDB-C640-64BF-CD56DD813184}"/>
              </a:ext>
            </a:extLst>
          </p:cNvPr>
          <p:cNvSpPr/>
          <p:nvPr/>
        </p:nvSpPr>
        <p:spPr bwMode="auto">
          <a:xfrm>
            <a:off x="18334749" y="15067746"/>
            <a:ext cx="66990" cy="74247"/>
          </a:xfrm>
          <a:prstGeom prst="ellipse">
            <a:avLst/>
          </a:prstGeom>
          <a:solidFill>
            <a:schemeClr val="accent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A72A1E0B-32E7-E879-9608-4A2C345A0F22}"/>
              </a:ext>
            </a:extLst>
          </p:cNvPr>
          <p:cNvSpPr/>
          <p:nvPr/>
        </p:nvSpPr>
        <p:spPr bwMode="auto">
          <a:xfrm>
            <a:off x="18334749" y="15400265"/>
            <a:ext cx="72000" cy="74247"/>
          </a:xfrm>
          <a:prstGeom prst="ellipse">
            <a:avLst/>
          </a:prstGeom>
          <a:solidFill>
            <a:schemeClr val="accent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A6B2B3E8-CD04-5739-FE65-7D547BA475FD}"/>
              </a:ext>
            </a:extLst>
          </p:cNvPr>
          <p:cNvSpPr/>
          <p:nvPr/>
        </p:nvSpPr>
        <p:spPr bwMode="auto">
          <a:xfrm>
            <a:off x="18338949" y="13417112"/>
            <a:ext cx="66990" cy="74247"/>
          </a:xfrm>
          <a:prstGeom prst="ellipse">
            <a:avLst/>
          </a:prstGeom>
          <a:solidFill>
            <a:schemeClr val="accent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988D0534-2D4C-29E2-1D72-8843F00729A1}"/>
              </a:ext>
            </a:extLst>
          </p:cNvPr>
          <p:cNvSpPr/>
          <p:nvPr/>
        </p:nvSpPr>
        <p:spPr bwMode="auto">
          <a:xfrm>
            <a:off x="18338949" y="13749631"/>
            <a:ext cx="72000" cy="74247"/>
          </a:xfrm>
          <a:prstGeom prst="ellipse">
            <a:avLst/>
          </a:prstGeom>
          <a:solidFill>
            <a:schemeClr val="accent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0762DDEF-4084-D810-C7E3-2387484EF92F}"/>
              </a:ext>
            </a:extLst>
          </p:cNvPr>
          <p:cNvSpPr/>
          <p:nvPr/>
        </p:nvSpPr>
        <p:spPr bwMode="auto">
          <a:xfrm>
            <a:off x="18338949" y="14077146"/>
            <a:ext cx="66990" cy="74247"/>
          </a:xfrm>
          <a:prstGeom prst="ellipse">
            <a:avLst/>
          </a:prstGeom>
          <a:solidFill>
            <a:schemeClr val="accent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CFDE3B94-025B-96FD-5F76-C313D08FBB58}"/>
              </a:ext>
            </a:extLst>
          </p:cNvPr>
          <p:cNvSpPr/>
          <p:nvPr/>
        </p:nvSpPr>
        <p:spPr bwMode="auto">
          <a:xfrm>
            <a:off x="15748149" y="14407712"/>
            <a:ext cx="66990" cy="74247"/>
          </a:xfrm>
          <a:prstGeom prst="ellipse">
            <a:avLst/>
          </a:prstGeom>
          <a:solidFill>
            <a:schemeClr val="accent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86F846C1-E8B3-F7B6-9D1C-7799D5865933}"/>
              </a:ext>
            </a:extLst>
          </p:cNvPr>
          <p:cNvSpPr/>
          <p:nvPr/>
        </p:nvSpPr>
        <p:spPr bwMode="auto">
          <a:xfrm>
            <a:off x="15748149" y="14740231"/>
            <a:ext cx="72000" cy="74247"/>
          </a:xfrm>
          <a:prstGeom prst="ellipse">
            <a:avLst/>
          </a:prstGeom>
          <a:solidFill>
            <a:schemeClr val="accent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42E5710-9FAB-0B36-E799-AC17441D2E7E}"/>
              </a:ext>
            </a:extLst>
          </p:cNvPr>
          <p:cNvSpPr/>
          <p:nvPr/>
        </p:nvSpPr>
        <p:spPr bwMode="auto">
          <a:xfrm>
            <a:off x="15743949" y="15067746"/>
            <a:ext cx="66990" cy="74247"/>
          </a:xfrm>
          <a:prstGeom prst="ellipse">
            <a:avLst/>
          </a:prstGeom>
          <a:solidFill>
            <a:schemeClr val="accent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80DD91D3-4C65-F600-1F1D-65712C339997}"/>
              </a:ext>
            </a:extLst>
          </p:cNvPr>
          <p:cNvSpPr/>
          <p:nvPr/>
        </p:nvSpPr>
        <p:spPr bwMode="auto">
          <a:xfrm>
            <a:off x="15743949" y="15400265"/>
            <a:ext cx="72000" cy="74247"/>
          </a:xfrm>
          <a:prstGeom prst="ellipse">
            <a:avLst/>
          </a:prstGeom>
          <a:solidFill>
            <a:schemeClr val="accent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8707FE2E-1324-7A74-E6D1-5B4C7CF4F804}"/>
              </a:ext>
            </a:extLst>
          </p:cNvPr>
          <p:cNvSpPr/>
          <p:nvPr/>
        </p:nvSpPr>
        <p:spPr bwMode="auto">
          <a:xfrm>
            <a:off x="15748149" y="13417112"/>
            <a:ext cx="66990" cy="74247"/>
          </a:xfrm>
          <a:prstGeom prst="ellipse">
            <a:avLst/>
          </a:prstGeom>
          <a:solidFill>
            <a:schemeClr val="accent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8B388EB4-26BC-A080-402A-B4F7635257A9}"/>
              </a:ext>
            </a:extLst>
          </p:cNvPr>
          <p:cNvSpPr/>
          <p:nvPr/>
        </p:nvSpPr>
        <p:spPr bwMode="auto">
          <a:xfrm>
            <a:off x="15748149" y="13749631"/>
            <a:ext cx="72000" cy="74247"/>
          </a:xfrm>
          <a:prstGeom prst="ellipse">
            <a:avLst/>
          </a:prstGeom>
          <a:solidFill>
            <a:schemeClr val="accent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2B6DC4FF-BA3A-37ED-DC20-19C7D2D30780}"/>
              </a:ext>
            </a:extLst>
          </p:cNvPr>
          <p:cNvSpPr/>
          <p:nvPr/>
        </p:nvSpPr>
        <p:spPr bwMode="auto">
          <a:xfrm>
            <a:off x="15748149" y="14077146"/>
            <a:ext cx="66990" cy="74247"/>
          </a:xfrm>
          <a:prstGeom prst="ellipse">
            <a:avLst/>
          </a:prstGeom>
          <a:solidFill>
            <a:schemeClr val="accent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08BD2261-1832-AD64-0C71-AAF9043FEE10}"/>
              </a:ext>
            </a:extLst>
          </p:cNvPr>
          <p:cNvSpPr/>
          <p:nvPr/>
        </p:nvSpPr>
        <p:spPr bwMode="auto">
          <a:xfrm>
            <a:off x="18343959" y="13084231"/>
            <a:ext cx="66990" cy="74247"/>
          </a:xfrm>
          <a:prstGeom prst="ellipse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0C298CDD-9E78-715D-BB83-6E7B0CADC34A}"/>
              </a:ext>
            </a:extLst>
          </p:cNvPr>
          <p:cNvSpPr/>
          <p:nvPr/>
        </p:nvSpPr>
        <p:spPr bwMode="auto">
          <a:xfrm>
            <a:off x="18334749" y="15712231"/>
            <a:ext cx="66990" cy="74247"/>
          </a:xfrm>
          <a:prstGeom prst="ellipse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106" name="Oval 105">
            <a:extLst>
              <a:ext uri="{FF2B5EF4-FFF2-40B4-BE49-F238E27FC236}">
                <a16:creationId xmlns:a16="http://schemas.microsoft.com/office/drawing/2014/main" id="{DC2F5BA5-3E38-AE01-69BC-AACDBC5117B0}"/>
              </a:ext>
            </a:extLst>
          </p:cNvPr>
          <p:cNvSpPr/>
          <p:nvPr/>
        </p:nvSpPr>
        <p:spPr bwMode="auto">
          <a:xfrm>
            <a:off x="15753159" y="13077065"/>
            <a:ext cx="66990" cy="74247"/>
          </a:xfrm>
          <a:prstGeom prst="ellipse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107" name="Oval 106">
            <a:extLst>
              <a:ext uri="{FF2B5EF4-FFF2-40B4-BE49-F238E27FC236}">
                <a16:creationId xmlns:a16="http://schemas.microsoft.com/office/drawing/2014/main" id="{8BB1C907-9FF4-8358-9E20-F70AF525080A}"/>
              </a:ext>
            </a:extLst>
          </p:cNvPr>
          <p:cNvSpPr/>
          <p:nvPr/>
        </p:nvSpPr>
        <p:spPr bwMode="auto">
          <a:xfrm>
            <a:off x="15743949" y="15712231"/>
            <a:ext cx="66990" cy="74247"/>
          </a:xfrm>
          <a:prstGeom prst="ellipse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 dirty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108" name="Oval 107">
            <a:extLst>
              <a:ext uri="{FF2B5EF4-FFF2-40B4-BE49-F238E27FC236}">
                <a16:creationId xmlns:a16="http://schemas.microsoft.com/office/drawing/2014/main" id="{76BD0272-4F76-3F69-C13F-BCBA14A4C070}"/>
              </a:ext>
            </a:extLst>
          </p:cNvPr>
          <p:cNvSpPr/>
          <p:nvPr/>
        </p:nvSpPr>
        <p:spPr bwMode="auto">
          <a:xfrm>
            <a:off x="18029949" y="15712231"/>
            <a:ext cx="72000" cy="74247"/>
          </a:xfrm>
          <a:prstGeom prst="ellipse">
            <a:avLst/>
          </a:prstGeom>
          <a:solidFill>
            <a:schemeClr val="accent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109" name="Oval 108">
            <a:extLst>
              <a:ext uri="{FF2B5EF4-FFF2-40B4-BE49-F238E27FC236}">
                <a16:creationId xmlns:a16="http://schemas.microsoft.com/office/drawing/2014/main" id="{D0E98302-9CE4-1D6F-7BD9-A4C2A5EBD0F9}"/>
              </a:ext>
            </a:extLst>
          </p:cNvPr>
          <p:cNvSpPr/>
          <p:nvPr/>
        </p:nvSpPr>
        <p:spPr bwMode="auto">
          <a:xfrm>
            <a:off x="17691343" y="15712231"/>
            <a:ext cx="72000" cy="74247"/>
          </a:xfrm>
          <a:prstGeom prst="ellipse">
            <a:avLst/>
          </a:prstGeom>
          <a:solidFill>
            <a:schemeClr val="accent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110" name="Oval 109">
            <a:extLst>
              <a:ext uri="{FF2B5EF4-FFF2-40B4-BE49-F238E27FC236}">
                <a16:creationId xmlns:a16="http://schemas.microsoft.com/office/drawing/2014/main" id="{9EE24F57-C669-7099-6488-A5D6BCDC70BC}"/>
              </a:ext>
            </a:extLst>
          </p:cNvPr>
          <p:cNvSpPr/>
          <p:nvPr/>
        </p:nvSpPr>
        <p:spPr bwMode="auto">
          <a:xfrm>
            <a:off x="17344149" y="15712231"/>
            <a:ext cx="72000" cy="74247"/>
          </a:xfrm>
          <a:prstGeom prst="ellipse">
            <a:avLst/>
          </a:prstGeom>
          <a:solidFill>
            <a:schemeClr val="accent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111" name="Oval 110">
            <a:extLst>
              <a:ext uri="{FF2B5EF4-FFF2-40B4-BE49-F238E27FC236}">
                <a16:creationId xmlns:a16="http://schemas.microsoft.com/office/drawing/2014/main" id="{CCCEF71C-BFC7-39E1-AC4E-3174F69CB2B7}"/>
              </a:ext>
            </a:extLst>
          </p:cNvPr>
          <p:cNvSpPr/>
          <p:nvPr/>
        </p:nvSpPr>
        <p:spPr bwMode="auto">
          <a:xfrm>
            <a:off x="17043549" y="15712231"/>
            <a:ext cx="72000" cy="74247"/>
          </a:xfrm>
          <a:prstGeom prst="ellipse">
            <a:avLst/>
          </a:prstGeom>
          <a:solidFill>
            <a:schemeClr val="accent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F95871BC-CB64-9457-B8D6-177E4FF53EA4}"/>
              </a:ext>
            </a:extLst>
          </p:cNvPr>
          <p:cNvSpPr/>
          <p:nvPr/>
        </p:nvSpPr>
        <p:spPr bwMode="auto">
          <a:xfrm>
            <a:off x="16683343" y="15712231"/>
            <a:ext cx="72000" cy="74247"/>
          </a:xfrm>
          <a:prstGeom prst="ellipse">
            <a:avLst/>
          </a:prstGeom>
          <a:solidFill>
            <a:schemeClr val="accent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113" name="Oval 112">
            <a:extLst>
              <a:ext uri="{FF2B5EF4-FFF2-40B4-BE49-F238E27FC236}">
                <a16:creationId xmlns:a16="http://schemas.microsoft.com/office/drawing/2014/main" id="{C450746B-665B-A894-F19F-4E96D110EAA6}"/>
              </a:ext>
            </a:extLst>
          </p:cNvPr>
          <p:cNvSpPr/>
          <p:nvPr/>
        </p:nvSpPr>
        <p:spPr bwMode="auto">
          <a:xfrm>
            <a:off x="16359343" y="15712231"/>
            <a:ext cx="72000" cy="74247"/>
          </a:xfrm>
          <a:prstGeom prst="ellipse">
            <a:avLst/>
          </a:prstGeom>
          <a:solidFill>
            <a:schemeClr val="accent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E661A209-1ED2-19DC-2C91-3397CF342F2B}"/>
              </a:ext>
            </a:extLst>
          </p:cNvPr>
          <p:cNvSpPr/>
          <p:nvPr/>
        </p:nvSpPr>
        <p:spPr bwMode="auto">
          <a:xfrm>
            <a:off x="16048749" y="15712231"/>
            <a:ext cx="72000" cy="74247"/>
          </a:xfrm>
          <a:prstGeom prst="ellipse">
            <a:avLst/>
          </a:prstGeom>
          <a:solidFill>
            <a:schemeClr val="accent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131" name="Oval 130">
            <a:extLst>
              <a:ext uri="{FF2B5EF4-FFF2-40B4-BE49-F238E27FC236}">
                <a16:creationId xmlns:a16="http://schemas.microsoft.com/office/drawing/2014/main" id="{0972B372-1CAF-0E08-72AA-18EF5B13CF28}"/>
              </a:ext>
            </a:extLst>
          </p:cNvPr>
          <p:cNvSpPr/>
          <p:nvPr/>
        </p:nvSpPr>
        <p:spPr bwMode="auto">
          <a:xfrm>
            <a:off x="18029949" y="13084231"/>
            <a:ext cx="72000" cy="74247"/>
          </a:xfrm>
          <a:prstGeom prst="ellipse">
            <a:avLst/>
          </a:prstGeom>
          <a:solidFill>
            <a:schemeClr val="accent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134" name="Oval 133">
            <a:extLst>
              <a:ext uri="{FF2B5EF4-FFF2-40B4-BE49-F238E27FC236}">
                <a16:creationId xmlns:a16="http://schemas.microsoft.com/office/drawing/2014/main" id="{8255888C-A783-CE79-07BC-A950ED3FDC96}"/>
              </a:ext>
            </a:extLst>
          </p:cNvPr>
          <p:cNvSpPr/>
          <p:nvPr/>
        </p:nvSpPr>
        <p:spPr bwMode="auto">
          <a:xfrm>
            <a:off x="17691343" y="13084231"/>
            <a:ext cx="72000" cy="74247"/>
          </a:xfrm>
          <a:prstGeom prst="ellipse">
            <a:avLst/>
          </a:prstGeom>
          <a:solidFill>
            <a:schemeClr val="accent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136" name="Oval 135">
            <a:extLst>
              <a:ext uri="{FF2B5EF4-FFF2-40B4-BE49-F238E27FC236}">
                <a16:creationId xmlns:a16="http://schemas.microsoft.com/office/drawing/2014/main" id="{0CB0AFD6-1173-BB86-EF07-D47598010A2A}"/>
              </a:ext>
            </a:extLst>
          </p:cNvPr>
          <p:cNvSpPr/>
          <p:nvPr/>
        </p:nvSpPr>
        <p:spPr bwMode="auto">
          <a:xfrm>
            <a:off x="17344149" y="13084231"/>
            <a:ext cx="72000" cy="74247"/>
          </a:xfrm>
          <a:prstGeom prst="ellipse">
            <a:avLst/>
          </a:prstGeom>
          <a:solidFill>
            <a:schemeClr val="accent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138" name="Oval 137">
            <a:extLst>
              <a:ext uri="{FF2B5EF4-FFF2-40B4-BE49-F238E27FC236}">
                <a16:creationId xmlns:a16="http://schemas.microsoft.com/office/drawing/2014/main" id="{C6487853-9B44-80C7-C0F9-1106BC31299D}"/>
              </a:ext>
            </a:extLst>
          </p:cNvPr>
          <p:cNvSpPr/>
          <p:nvPr/>
        </p:nvSpPr>
        <p:spPr bwMode="auto">
          <a:xfrm>
            <a:off x="17043549" y="13084231"/>
            <a:ext cx="72000" cy="74247"/>
          </a:xfrm>
          <a:prstGeom prst="ellipse">
            <a:avLst/>
          </a:prstGeom>
          <a:solidFill>
            <a:schemeClr val="accent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9EE0E573-4A5C-9E56-D978-95FBBAA37DFF}"/>
              </a:ext>
            </a:extLst>
          </p:cNvPr>
          <p:cNvSpPr/>
          <p:nvPr/>
        </p:nvSpPr>
        <p:spPr bwMode="auto">
          <a:xfrm>
            <a:off x="16683343" y="13084231"/>
            <a:ext cx="72000" cy="74247"/>
          </a:xfrm>
          <a:prstGeom prst="ellipse">
            <a:avLst/>
          </a:prstGeom>
          <a:solidFill>
            <a:schemeClr val="accent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146" name="Oval 145">
            <a:extLst>
              <a:ext uri="{FF2B5EF4-FFF2-40B4-BE49-F238E27FC236}">
                <a16:creationId xmlns:a16="http://schemas.microsoft.com/office/drawing/2014/main" id="{193334F7-1269-1EB9-A3BC-06375F99272A}"/>
              </a:ext>
            </a:extLst>
          </p:cNvPr>
          <p:cNvSpPr/>
          <p:nvPr/>
        </p:nvSpPr>
        <p:spPr bwMode="auto">
          <a:xfrm>
            <a:off x="16359343" y="13084231"/>
            <a:ext cx="72000" cy="74247"/>
          </a:xfrm>
          <a:prstGeom prst="ellipse">
            <a:avLst/>
          </a:prstGeom>
          <a:solidFill>
            <a:schemeClr val="accent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147" name="Oval 146">
            <a:extLst>
              <a:ext uri="{FF2B5EF4-FFF2-40B4-BE49-F238E27FC236}">
                <a16:creationId xmlns:a16="http://schemas.microsoft.com/office/drawing/2014/main" id="{0D160A7F-2085-34FB-6D4F-20BD169D9EE6}"/>
              </a:ext>
            </a:extLst>
          </p:cNvPr>
          <p:cNvSpPr/>
          <p:nvPr/>
        </p:nvSpPr>
        <p:spPr bwMode="auto">
          <a:xfrm>
            <a:off x="16048749" y="13084231"/>
            <a:ext cx="72000" cy="74247"/>
          </a:xfrm>
          <a:prstGeom prst="ellipse">
            <a:avLst/>
          </a:prstGeom>
          <a:solidFill>
            <a:schemeClr val="accent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429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sz="4600" b="1" i="0" u="none" strike="noStrike" cap="none" normalizeH="0" baseline="0">
              <a:ln>
                <a:noFill/>
              </a:ln>
              <a:solidFill>
                <a:srgbClr val="003399"/>
              </a:solidFill>
              <a:effectLst/>
              <a:latin typeface="Arial" charset="0"/>
            </a:endParaRPr>
          </a:p>
        </p:txBody>
      </p:sp>
      <p:sp>
        <p:nvSpPr>
          <p:cNvPr id="180" name="TextBox 179">
            <a:extLst>
              <a:ext uri="{FF2B5EF4-FFF2-40B4-BE49-F238E27FC236}">
                <a16:creationId xmlns:a16="http://schemas.microsoft.com/office/drawing/2014/main" id="{E546356B-E774-D6A8-8FD0-DB3D38840267}"/>
              </a:ext>
            </a:extLst>
          </p:cNvPr>
          <p:cNvSpPr txBox="1"/>
          <p:nvPr/>
        </p:nvSpPr>
        <p:spPr>
          <a:xfrm>
            <a:off x="15876905" y="12438209"/>
            <a:ext cx="2333288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defTabSz="800100" rtl="0">
              <a:spcAft>
                <a:spcPct val="35000"/>
              </a:spcAft>
            </a:pPr>
            <a:r>
              <a:rPr lang="en-US" sz="1800" b="0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Detect Chessboard Corners</a:t>
            </a:r>
            <a:endParaRPr lang="he-IL" sz="1800" b="0" dirty="0">
              <a:solidFill>
                <a:schemeClr val="dk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83" name="Picture 182" descr="A screenshot of a computer&#10;&#10;Description automatically generated">
            <a:extLst>
              <a:ext uri="{FF2B5EF4-FFF2-40B4-BE49-F238E27FC236}">
                <a16:creationId xmlns:a16="http://schemas.microsoft.com/office/drawing/2014/main" id="{CCA44042-DAAA-F1C5-DEAD-97FD5FE71576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12" t="22147" r="45098" b="31686"/>
          <a:stretch/>
        </p:blipFill>
        <p:spPr>
          <a:xfrm>
            <a:off x="13801505" y="16266982"/>
            <a:ext cx="2672202" cy="2691708"/>
          </a:xfrm>
          <a:prstGeom prst="rect">
            <a:avLst/>
          </a:prstGeom>
        </p:spPr>
      </p:pic>
      <p:cxnSp>
        <p:nvCxnSpPr>
          <p:cNvPr id="184" name="Elbow Connector 183">
            <a:extLst>
              <a:ext uri="{FF2B5EF4-FFF2-40B4-BE49-F238E27FC236}">
                <a16:creationId xmlns:a16="http://schemas.microsoft.com/office/drawing/2014/main" id="{F4B7A445-C166-9519-DC9A-979BE6E04122}"/>
              </a:ext>
            </a:extLst>
          </p:cNvPr>
          <p:cNvCxnSpPr>
            <a:cxnSpLocks/>
            <a:stCxn id="30" idx="3"/>
            <a:endCxn id="183" idx="3"/>
          </p:cNvCxnSpPr>
          <p:nvPr/>
        </p:nvCxnSpPr>
        <p:spPr>
          <a:xfrm flipH="1">
            <a:off x="16473707" y="14436236"/>
            <a:ext cx="1940499" cy="3176600"/>
          </a:xfrm>
          <a:prstGeom prst="bentConnector3">
            <a:avLst>
              <a:gd name="adj1" fmla="val -22655"/>
            </a:avLst>
          </a:prstGeom>
          <a:ln w="88900">
            <a:solidFill>
              <a:srgbClr val="465E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5" name="TextBox 194">
            <a:extLst>
              <a:ext uri="{FF2B5EF4-FFF2-40B4-BE49-F238E27FC236}">
                <a16:creationId xmlns:a16="http://schemas.microsoft.com/office/drawing/2014/main" id="{C0CE6FAA-A0DE-4DC0-0019-F35E3D318059}"/>
              </a:ext>
            </a:extLst>
          </p:cNvPr>
          <p:cNvSpPr txBox="1"/>
          <p:nvPr/>
        </p:nvSpPr>
        <p:spPr>
          <a:xfrm>
            <a:off x="13801505" y="18970263"/>
            <a:ext cx="2663285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defTabSz="800100" rtl="0">
              <a:spcAft>
                <a:spcPct val="35000"/>
              </a:spcAft>
            </a:pPr>
            <a:r>
              <a:rPr lang="en-US" sz="1800" b="0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Circle Hough on each square</a:t>
            </a:r>
            <a:endParaRPr lang="he-IL" sz="1800" b="0" dirty="0">
              <a:solidFill>
                <a:schemeClr val="dk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6" name="Rectangle 4">
            <a:extLst>
              <a:ext uri="{FF2B5EF4-FFF2-40B4-BE49-F238E27FC236}">
                <a16:creationId xmlns:a16="http://schemas.microsoft.com/office/drawing/2014/main" id="{58AF51CB-E8EB-804E-8FDD-1AF57D1682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880400" y="19598164"/>
            <a:ext cx="8820000" cy="2080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circle's shift from one square to another indicates movement.</a:t>
            </a:r>
          </a:p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 a circle disappears, it signals a capture, pixel comparison reveals the captured piece.</a:t>
            </a:r>
          </a:p>
        </p:txBody>
      </p:sp>
      <p:pic>
        <p:nvPicPr>
          <p:cNvPr id="200" name="Picture 199" descr="A white and silver faucet&#10;&#10;Description automatically generated">
            <a:extLst>
              <a:ext uri="{FF2B5EF4-FFF2-40B4-BE49-F238E27FC236}">
                <a16:creationId xmlns:a16="http://schemas.microsoft.com/office/drawing/2014/main" id="{2E5C57E1-65A8-498B-AB38-CA2D5BE2673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24314" y="24103134"/>
            <a:ext cx="4292600" cy="4457700"/>
          </a:xfrm>
          <a:prstGeom prst="rect">
            <a:avLst/>
          </a:prstGeom>
        </p:spPr>
      </p:pic>
      <p:sp>
        <p:nvSpPr>
          <p:cNvPr id="201" name="Rectangle 4">
            <a:extLst>
              <a:ext uri="{FF2B5EF4-FFF2-40B4-BE49-F238E27FC236}">
                <a16:creationId xmlns:a16="http://schemas.microsoft.com/office/drawing/2014/main" id="{2A2258EF-D1E2-6B2A-D8E3-E7E27D935A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831273" y="28721412"/>
            <a:ext cx="8478682" cy="5650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ctr" rtl="0">
              <a:spcBef>
                <a:spcPts val="1682"/>
              </a:spcBef>
            </a:pPr>
            <a:r>
              <a:rPr lang="en-US" sz="1800" b="0" dirty="0" err="1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xArm</a:t>
            </a:r>
            <a:r>
              <a:rPr lang="en-US" sz="1800" b="0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Lite 6 with no end effector</a:t>
            </a:r>
          </a:p>
        </p:txBody>
      </p:sp>
      <p:pic>
        <p:nvPicPr>
          <p:cNvPr id="203" name="Picture 202" descr="A screenshot of a game&#10;&#10;Description automatically generated">
            <a:extLst>
              <a:ext uri="{FF2B5EF4-FFF2-40B4-BE49-F238E27FC236}">
                <a16:creationId xmlns:a16="http://schemas.microsoft.com/office/drawing/2014/main" id="{FD3EFC20-471F-38A9-FB10-9A6B7624A6A4}"/>
              </a:ext>
            </a:extLst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1998" r="691" b="-244"/>
          <a:stretch/>
        </p:blipFill>
        <p:spPr>
          <a:xfrm>
            <a:off x="21898627" y="13400844"/>
            <a:ext cx="2537255" cy="2530291"/>
          </a:xfrm>
          <a:prstGeom prst="rect">
            <a:avLst/>
          </a:prstGeom>
        </p:spPr>
      </p:pic>
      <p:pic>
        <p:nvPicPr>
          <p:cNvPr id="205" name="Picture 204" descr="A screenshot of a game&#10;&#10;Description automatically generated">
            <a:extLst>
              <a:ext uri="{FF2B5EF4-FFF2-40B4-BE49-F238E27FC236}">
                <a16:creationId xmlns:a16="http://schemas.microsoft.com/office/drawing/2014/main" id="{D5CDABC4-F172-D19C-B45D-477C284992D3}"/>
              </a:ext>
            </a:extLst>
          </p:cNvPr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16333" y="13400844"/>
            <a:ext cx="2514600" cy="2523424"/>
          </a:xfrm>
          <a:prstGeom prst="rect">
            <a:avLst/>
          </a:prstGeom>
        </p:spPr>
      </p:pic>
      <p:sp>
        <p:nvSpPr>
          <p:cNvPr id="206" name="Rectangle 4">
            <a:extLst>
              <a:ext uri="{FF2B5EF4-FFF2-40B4-BE49-F238E27FC236}">
                <a16:creationId xmlns:a16="http://schemas.microsoft.com/office/drawing/2014/main" id="{DD5AF6F2-6F53-2487-0CAD-69E1D1A410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706643" y="15987335"/>
            <a:ext cx="8478682" cy="779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ctr" rtl="0">
              <a:spcBef>
                <a:spcPts val="1682"/>
              </a:spcBef>
            </a:pPr>
            <a:r>
              <a:rPr lang="en-US" sz="1800" b="0" dirty="0" err="1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chess.com</a:t>
            </a:r>
            <a:r>
              <a:rPr lang="en-US" sz="1800" b="0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puzzles made by stockfish engine</a:t>
            </a:r>
          </a:p>
        </p:txBody>
      </p:sp>
      <p:pic>
        <p:nvPicPr>
          <p:cNvPr id="209" name="Picture 208" descr="A rainbow colored background with a hand reaching out&#10;&#10;Description automatically generated">
            <a:extLst>
              <a:ext uri="{FF2B5EF4-FFF2-40B4-BE49-F238E27FC236}">
                <a16:creationId xmlns:a16="http://schemas.microsoft.com/office/drawing/2014/main" id="{40B41F28-B213-45B3-6CEA-7F9F418FE3F1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00798" y="22166475"/>
            <a:ext cx="4162006" cy="2355852"/>
          </a:xfrm>
          <a:prstGeom prst="rect">
            <a:avLst/>
          </a:prstGeom>
        </p:spPr>
      </p:pic>
      <p:sp>
        <p:nvSpPr>
          <p:cNvPr id="211" name="TextBox 210">
            <a:extLst>
              <a:ext uri="{FF2B5EF4-FFF2-40B4-BE49-F238E27FC236}">
                <a16:creationId xmlns:a16="http://schemas.microsoft.com/office/drawing/2014/main" id="{9DC17A70-11B3-AA53-69D0-A42EFA1598E5}"/>
              </a:ext>
            </a:extLst>
          </p:cNvPr>
          <p:cNvSpPr txBox="1"/>
          <p:nvPr/>
        </p:nvSpPr>
        <p:spPr>
          <a:xfrm>
            <a:off x="22237572" y="24621600"/>
            <a:ext cx="55108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 fontAlgn="base">
              <a:spcBef>
                <a:spcPct val="0"/>
              </a:spcBef>
              <a:spcAft>
                <a:spcPct val="0"/>
              </a:spcAft>
            </a:pPr>
            <a:r>
              <a:rPr lang="en-US" sz="1800" b="0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Depth map from from Intel </a:t>
            </a:r>
            <a:r>
              <a:rPr lang="en-US" sz="1800" b="0" dirty="0" err="1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Realsense</a:t>
            </a:r>
            <a:r>
              <a:rPr lang="en-US" sz="1800" b="0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D435</a:t>
            </a:r>
            <a:endParaRPr lang="en-IL" sz="1800" b="0" dirty="0">
              <a:solidFill>
                <a:schemeClr val="dk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5" name="Picture 214" descr="A diagram of a function&#10;&#10;Description automatically generated">
            <a:extLst>
              <a:ext uri="{FF2B5EF4-FFF2-40B4-BE49-F238E27FC236}">
                <a16:creationId xmlns:a16="http://schemas.microsoft.com/office/drawing/2014/main" id="{A8435061-302E-AF43-A023-4A88699DB4EE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96301" y="35101355"/>
            <a:ext cx="6061364" cy="3117273"/>
          </a:xfrm>
          <a:prstGeom prst="rect">
            <a:avLst/>
          </a:prstGeom>
        </p:spPr>
      </p:pic>
      <p:sp>
        <p:nvSpPr>
          <p:cNvPr id="216" name="TextBox 215">
            <a:extLst>
              <a:ext uri="{FF2B5EF4-FFF2-40B4-BE49-F238E27FC236}">
                <a16:creationId xmlns:a16="http://schemas.microsoft.com/office/drawing/2014/main" id="{3A0F020F-B963-2E83-33ED-81D35A337BF8}"/>
              </a:ext>
            </a:extLst>
          </p:cNvPr>
          <p:cNvSpPr txBox="1"/>
          <p:nvPr/>
        </p:nvSpPr>
        <p:spPr>
          <a:xfrm>
            <a:off x="12371543" y="38363525"/>
            <a:ext cx="55108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 fontAlgn="base">
              <a:spcBef>
                <a:spcPct val="0"/>
              </a:spcBef>
              <a:spcAft>
                <a:spcPct val="0"/>
              </a:spcAft>
            </a:pPr>
            <a:r>
              <a:rPr lang="en-US" sz="1800" b="0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Inverse kinematics Jacobian matrix</a:t>
            </a:r>
            <a:endParaRPr lang="en-IL" sz="1800" b="0" dirty="0">
              <a:solidFill>
                <a:schemeClr val="dk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8" name="Picture 217" descr="A diagram of an angle with text&#10;&#10;Description automatically generated with medium confidence">
            <a:extLst>
              <a:ext uri="{FF2B5EF4-FFF2-40B4-BE49-F238E27FC236}">
                <a16:creationId xmlns:a16="http://schemas.microsoft.com/office/drawing/2014/main" id="{870BC003-72E4-F330-B7B9-B13AC30745CD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84761" y="31973195"/>
            <a:ext cx="5171705" cy="2650421"/>
          </a:xfrm>
          <a:prstGeom prst="rect">
            <a:avLst/>
          </a:prstGeom>
        </p:spPr>
      </p:pic>
      <p:sp>
        <p:nvSpPr>
          <p:cNvPr id="219" name="TextBox 218">
            <a:extLst>
              <a:ext uri="{FF2B5EF4-FFF2-40B4-BE49-F238E27FC236}">
                <a16:creationId xmlns:a16="http://schemas.microsoft.com/office/drawing/2014/main" id="{73A822D2-80E7-4B6E-B742-502019D2A17D}"/>
              </a:ext>
            </a:extLst>
          </p:cNvPr>
          <p:cNvSpPr txBox="1"/>
          <p:nvPr/>
        </p:nvSpPr>
        <p:spPr>
          <a:xfrm>
            <a:off x="12315173" y="34520673"/>
            <a:ext cx="55108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 fontAlgn="base">
              <a:spcBef>
                <a:spcPct val="0"/>
              </a:spcBef>
              <a:spcAft>
                <a:spcPct val="0"/>
              </a:spcAft>
            </a:pPr>
            <a:r>
              <a:rPr lang="en-US" sz="1800" b="0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en-IL" sz="1800" b="0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obotics kinematics model</a:t>
            </a:r>
          </a:p>
        </p:txBody>
      </p:sp>
      <p:pic>
        <p:nvPicPr>
          <p:cNvPr id="221" name="Picture 220" descr="A screenshot of a game&#10;&#10;Description automatically generated">
            <a:extLst>
              <a:ext uri="{FF2B5EF4-FFF2-40B4-BE49-F238E27FC236}">
                <a16:creationId xmlns:a16="http://schemas.microsoft.com/office/drawing/2014/main" id="{DC261D85-6DD0-0714-C996-3D68A1C37AE9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82449" y="30762991"/>
            <a:ext cx="3572639" cy="2797528"/>
          </a:xfrm>
          <a:prstGeom prst="rect">
            <a:avLst/>
          </a:prstGeom>
        </p:spPr>
      </p:pic>
      <p:pic>
        <p:nvPicPr>
          <p:cNvPr id="223" name="Picture 222" descr="A white robot with grey handles on a chess board&#10;&#10;Description automatically generated">
            <a:extLst>
              <a:ext uri="{FF2B5EF4-FFF2-40B4-BE49-F238E27FC236}">
                <a16:creationId xmlns:a16="http://schemas.microsoft.com/office/drawing/2014/main" id="{76A3FB85-670C-FD87-9970-A23E23A91EE5}"/>
              </a:ext>
            </a:extLst>
          </p:cNvPr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2892326" y="31116568"/>
            <a:ext cx="2812799" cy="2109600"/>
          </a:xfrm>
          <a:prstGeom prst="rect">
            <a:avLst/>
          </a:prstGeom>
        </p:spPr>
      </p:pic>
      <p:pic>
        <p:nvPicPr>
          <p:cNvPr id="225" name="Picture 224" descr="A robot arm with a chess board&#10;&#10;Description automatically generated with medium confidence">
            <a:extLst>
              <a:ext uri="{FF2B5EF4-FFF2-40B4-BE49-F238E27FC236}">
                <a16:creationId xmlns:a16="http://schemas.microsoft.com/office/drawing/2014/main" id="{8417E4EE-639B-4790-DC76-7F72850DC47E}"/>
              </a:ext>
            </a:extLst>
          </p:cNvPr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0394878" y="31116567"/>
            <a:ext cx="2812800" cy="2109600"/>
          </a:xfrm>
          <a:prstGeom prst="rect">
            <a:avLst/>
          </a:prstGeom>
        </p:spPr>
      </p:pic>
      <p:sp>
        <p:nvSpPr>
          <p:cNvPr id="227" name="TextBox 226">
            <a:extLst>
              <a:ext uri="{FF2B5EF4-FFF2-40B4-BE49-F238E27FC236}">
                <a16:creationId xmlns:a16="http://schemas.microsoft.com/office/drawing/2014/main" id="{B20B81AF-15AE-BDB7-612D-3D62003487C5}"/>
              </a:ext>
            </a:extLst>
          </p:cNvPr>
          <p:cNvSpPr txBox="1"/>
          <p:nvPr/>
        </p:nvSpPr>
        <p:spPr>
          <a:xfrm>
            <a:off x="25453075" y="34146699"/>
            <a:ext cx="184731" cy="77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rtl="0" fontAlgn="base">
              <a:spcBef>
                <a:spcPct val="0"/>
              </a:spcBef>
              <a:spcAft>
                <a:spcPct val="0"/>
              </a:spcAft>
            </a:pPr>
            <a:endParaRPr lang="en-IL" dirty="0"/>
          </a:p>
        </p:txBody>
      </p:sp>
      <p:sp>
        <p:nvSpPr>
          <p:cNvPr id="228" name="Rectangle 4">
            <a:extLst>
              <a:ext uri="{FF2B5EF4-FFF2-40B4-BE49-F238E27FC236}">
                <a16:creationId xmlns:a16="http://schemas.microsoft.com/office/drawing/2014/main" id="{2701864D-F7D1-EC1F-46C2-0708638A53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429635" y="33668640"/>
            <a:ext cx="3881171" cy="4110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ctr" rtl="0">
              <a:spcBef>
                <a:spcPts val="1682"/>
              </a:spcBef>
            </a:pPr>
            <a:r>
              <a:rPr lang="en-US" sz="1800" b="0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UI visualizes chess game progress.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Blank Presentation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0066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1042988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600" b="1" i="0" u="none" strike="noStrike" cap="none" normalizeH="0" baseline="0" smtClean="0">
            <a:ln>
              <a:noFill/>
            </a:ln>
            <a:solidFill>
              <a:srgbClr val="003399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0066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1042988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600" b="1" i="0" u="none" strike="noStrike" cap="none" normalizeH="0" baseline="0" smtClean="0">
            <a:ln>
              <a:noFill/>
            </a:ln>
            <a:solidFill>
              <a:srgbClr val="003399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C:\Program Files\Microsoft Office\Templates\Blank Presentation.pot</Template>
  <TotalTime>0</TotalTime>
  <Words>551</Words>
  <Application>Microsoft Office PowerPoint</Application>
  <PresentationFormat>מותאם אישית</PresentationFormat>
  <Paragraphs>86</Paragraphs>
  <Slides>1</Slides>
  <Notes>1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4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</vt:i4>
      </vt:variant>
    </vt:vector>
  </HeadingPairs>
  <TitlesOfParts>
    <vt:vector size="6" baseType="lpstr">
      <vt:lpstr>Arial</vt:lpstr>
      <vt:lpstr>Courier New</vt:lpstr>
      <vt:lpstr>Times New Roman</vt:lpstr>
      <vt:lpstr>Wingdings</vt:lpstr>
      <vt:lpstr>Blank Presentation</vt:lpstr>
      <vt:lpstr>מצגת של PowerPoint‏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2016-09-01T09:00:45Z</dcterms:created>
  <dcterms:modified xsi:type="dcterms:W3CDTF">2024-03-14T21:07:55Z</dcterms:modified>
</cp:coreProperties>
</file>

<file path=docProps/thumbnail.jpeg>
</file>